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1"/>
  </p:notesMasterIdLst>
  <p:sldIdLst>
    <p:sldId id="256" r:id="rId2"/>
    <p:sldId id="257" r:id="rId3"/>
    <p:sldId id="298" r:id="rId4"/>
    <p:sldId id="309" r:id="rId5"/>
    <p:sldId id="279" r:id="rId6"/>
    <p:sldId id="282" r:id="rId7"/>
    <p:sldId id="264" r:id="rId8"/>
    <p:sldId id="280" r:id="rId9"/>
    <p:sldId id="283" r:id="rId10"/>
    <p:sldId id="299" r:id="rId11"/>
    <p:sldId id="259" r:id="rId12"/>
    <p:sldId id="301" r:id="rId13"/>
    <p:sldId id="260" r:id="rId14"/>
    <p:sldId id="284" r:id="rId15"/>
    <p:sldId id="302" r:id="rId16"/>
    <p:sldId id="265" r:id="rId17"/>
    <p:sldId id="266" r:id="rId18"/>
    <p:sldId id="303" r:id="rId19"/>
    <p:sldId id="267" r:id="rId20"/>
    <p:sldId id="285" r:id="rId21"/>
    <p:sldId id="307" r:id="rId22"/>
    <p:sldId id="304" r:id="rId23"/>
    <p:sldId id="270" r:id="rId24"/>
    <p:sldId id="271" r:id="rId25"/>
    <p:sldId id="308" r:id="rId26"/>
    <p:sldId id="294" r:id="rId27"/>
    <p:sldId id="305" r:id="rId28"/>
    <p:sldId id="273" r:id="rId29"/>
    <p:sldId id="296" r:id="rId30"/>
    <p:sldId id="262" r:id="rId31"/>
    <p:sldId id="274" r:id="rId32"/>
    <p:sldId id="276" r:id="rId33"/>
    <p:sldId id="295" r:id="rId34"/>
    <p:sldId id="297" r:id="rId35"/>
    <p:sldId id="277" r:id="rId36"/>
    <p:sldId id="306" r:id="rId37"/>
    <p:sldId id="263" r:id="rId38"/>
    <p:sldId id="310" r:id="rId39"/>
    <p:sldId id="27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CAD8"/>
    <a:srgbClr val="458BD9"/>
    <a:srgbClr val="0EA1C4"/>
    <a:srgbClr val="DB7725"/>
    <a:srgbClr val="CF8B31"/>
    <a:srgbClr val="DDDDDD"/>
    <a:srgbClr val="0CA4B0"/>
    <a:srgbClr val="0DB6C3"/>
    <a:srgbClr val="E76B74"/>
    <a:srgbClr val="0D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74254" autoAdjust="0"/>
  </p:normalViewPr>
  <p:slideViewPr>
    <p:cSldViewPr snapToGrid="0">
      <p:cViewPr varScale="1">
        <p:scale>
          <a:sx n="85" d="100"/>
          <a:sy n="85" d="100"/>
        </p:scale>
        <p:origin x="23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57370-F647-4358-89E1-583217FAC2C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11BBE6-7F11-4659-8426-89DD4AC28550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Anomaly</a:t>
          </a:r>
          <a:r>
            <a:rPr lang="en-US" sz="2800" dirty="0" smtClean="0"/>
            <a:t> </a:t>
          </a:r>
          <a:r>
            <a:rPr lang="en-US" sz="2800" dirty="0" smtClean="0">
              <a:solidFill>
                <a:schemeClr val="tx1"/>
              </a:solidFill>
            </a:rPr>
            <a:t>detection</a:t>
          </a:r>
          <a:r>
            <a:rPr lang="en-US" sz="2800" dirty="0" smtClean="0"/>
            <a:t> </a:t>
          </a:r>
          <a:r>
            <a:rPr lang="en-US" sz="2800" dirty="0" smtClean="0">
              <a:solidFill>
                <a:schemeClr val="tx1"/>
              </a:solidFill>
            </a:rPr>
            <a:t>methods</a:t>
          </a:r>
          <a:endParaRPr lang="en-US" sz="2800" dirty="0">
            <a:solidFill>
              <a:schemeClr val="tx1"/>
            </a:solidFill>
          </a:endParaRPr>
        </a:p>
      </dgm:t>
    </dgm:pt>
    <dgm:pt modelId="{CC083E49-7CCD-4265-9A6C-46B8D970E213}" type="parTrans" cxnId="{629E1B57-FC9E-486F-87B4-5B968191E87D}">
      <dgm:prSet/>
      <dgm:spPr/>
      <dgm:t>
        <a:bodyPr/>
        <a:lstStyle/>
        <a:p>
          <a:endParaRPr lang="en-US" sz="2800"/>
        </a:p>
      </dgm:t>
    </dgm:pt>
    <dgm:pt modelId="{6CEE2E93-C410-491C-8811-D03F9D7F9AC2}" type="sibTrans" cxnId="{629E1B57-FC9E-486F-87B4-5B968191E87D}">
      <dgm:prSet/>
      <dgm:spPr/>
      <dgm:t>
        <a:bodyPr/>
        <a:lstStyle/>
        <a:p>
          <a:endParaRPr lang="en-US" sz="2800"/>
        </a:p>
      </dgm:t>
    </dgm:pt>
    <dgm:pt modelId="{FF0D5B2D-888D-4EA2-90B0-179F204A01E0}" type="asst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Supervised</a:t>
          </a:r>
          <a:endParaRPr lang="en-US" sz="2800" dirty="0">
            <a:solidFill>
              <a:schemeClr val="tx1"/>
            </a:solidFill>
          </a:endParaRPr>
        </a:p>
      </dgm:t>
    </dgm:pt>
    <dgm:pt modelId="{0DF69520-81AC-483C-B8D2-D5D037927BB9}" type="parTrans" cxnId="{3E4D4FD2-CDF1-4C45-987A-6FE427B5F996}">
      <dgm:prSet custT="1"/>
      <dgm:spPr/>
      <dgm:t>
        <a:bodyPr/>
        <a:lstStyle/>
        <a:p>
          <a:endParaRPr lang="en-US" sz="2800"/>
        </a:p>
      </dgm:t>
    </dgm:pt>
    <dgm:pt modelId="{ED4351C4-045D-415A-A585-A3B13C1E35D3}" type="sibTrans" cxnId="{3E4D4FD2-CDF1-4C45-987A-6FE427B5F996}">
      <dgm:prSet/>
      <dgm:spPr/>
      <dgm:t>
        <a:bodyPr/>
        <a:lstStyle/>
        <a:p>
          <a:endParaRPr lang="en-US" sz="2800"/>
        </a:p>
      </dgm:t>
    </dgm:pt>
    <dgm:pt modelId="{B5341540-A6AE-41D4-8EE0-881DC8C00EF7}" type="asst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Unsupervised</a:t>
          </a:r>
          <a:endParaRPr lang="en-US" sz="2800" dirty="0">
            <a:solidFill>
              <a:schemeClr val="tx1"/>
            </a:solidFill>
          </a:endParaRPr>
        </a:p>
      </dgm:t>
    </dgm:pt>
    <dgm:pt modelId="{60AEDC71-0229-4DB5-904C-E54469A7ED7C}" type="parTrans" cxnId="{3AB94FF9-58F3-4CCD-9A20-02827B404495}">
      <dgm:prSet custT="1"/>
      <dgm:spPr/>
      <dgm:t>
        <a:bodyPr/>
        <a:lstStyle/>
        <a:p>
          <a:endParaRPr lang="en-US" sz="2800"/>
        </a:p>
      </dgm:t>
    </dgm:pt>
    <dgm:pt modelId="{C7E4F65A-50B1-4715-AB6D-7B3068ABCF7C}" type="sibTrans" cxnId="{3AB94FF9-58F3-4CCD-9A20-02827B404495}">
      <dgm:prSet/>
      <dgm:spPr/>
      <dgm:t>
        <a:bodyPr/>
        <a:lstStyle/>
        <a:p>
          <a:endParaRPr lang="en-US" sz="2800"/>
        </a:p>
      </dgm:t>
    </dgm:pt>
    <dgm:pt modelId="{05F3CC67-5D47-4676-8843-A118CDF537BF}" type="asst">
      <dgm:prSet phldrT="[Text]" custT="1"/>
      <dgm:spPr/>
      <dgm:t>
        <a:bodyPr/>
        <a:lstStyle/>
        <a:p>
          <a:r>
            <a:rPr lang="en-US" sz="2800" dirty="0" smtClean="0"/>
            <a:t>Logistic Regression</a:t>
          </a:r>
          <a:endParaRPr lang="en-US" sz="2800" dirty="0"/>
        </a:p>
      </dgm:t>
    </dgm:pt>
    <dgm:pt modelId="{D81E939F-9A97-4BED-9FFA-82785A5479C0}" type="parTrans" cxnId="{E61B70EF-6572-487B-83D2-777B78C457EF}">
      <dgm:prSet custT="1"/>
      <dgm:spPr/>
      <dgm:t>
        <a:bodyPr/>
        <a:lstStyle/>
        <a:p>
          <a:endParaRPr lang="en-US" sz="2800"/>
        </a:p>
      </dgm:t>
    </dgm:pt>
    <dgm:pt modelId="{E8A46218-9D9B-49A4-948F-DA062050BE78}" type="sibTrans" cxnId="{E61B70EF-6572-487B-83D2-777B78C457EF}">
      <dgm:prSet/>
      <dgm:spPr/>
      <dgm:t>
        <a:bodyPr/>
        <a:lstStyle/>
        <a:p>
          <a:endParaRPr lang="en-US" sz="2800"/>
        </a:p>
      </dgm:t>
    </dgm:pt>
    <dgm:pt modelId="{2A97E8C2-23C9-459A-87E5-9A35F4AB03B2}" type="asst">
      <dgm:prSet phldrT="[Text]" custT="1"/>
      <dgm:spPr/>
      <dgm:t>
        <a:bodyPr/>
        <a:lstStyle/>
        <a:p>
          <a:r>
            <a:rPr lang="en-US" sz="2800" dirty="0" smtClean="0"/>
            <a:t>Decision Tree</a:t>
          </a:r>
          <a:endParaRPr lang="en-US" sz="2800" dirty="0"/>
        </a:p>
      </dgm:t>
    </dgm:pt>
    <dgm:pt modelId="{4612471F-C775-4EB6-8585-F5ECDDF290AB}" type="parTrans" cxnId="{5432F60A-E10A-4C85-A769-CC85B3078888}">
      <dgm:prSet custT="1"/>
      <dgm:spPr/>
      <dgm:t>
        <a:bodyPr/>
        <a:lstStyle/>
        <a:p>
          <a:endParaRPr lang="en-US" sz="2800"/>
        </a:p>
      </dgm:t>
    </dgm:pt>
    <dgm:pt modelId="{BA0A657A-8255-438E-B7F0-555A5CF2C493}" type="sibTrans" cxnId="{5432F60A-E10A-4C85-A769-CC85B3078888}">
      <dgm:prSet/>
      <dgm:spPr/>
      <dgm:t>
        <a:bodyPr/>
        <a:lstStyle/>
        <a:p>
          <a:endParaRPr lang="en-US" sz="2800"/>
        </a:p>
      </dgm:t>
    </dgm:pt>
    <dgm:pt modelId="{F60E365B-4745-4BFD-8E87-81DC939C7D81}" type="asst">
      <dgm:prSet phldrT="[Text]" custT="1"/>
      <dgm:spPr/>
      <dgm:t>
        <a:bodyPr/>
        <a:lstStyle/>
        <a:p>
          <a:r>
            <a:rPr lang="en-US" sz="2800" dirty="0" smtClean="0"/>
            <a:t>Support Vector Machine</a:t>
          </a:r>
          <a:endParaRPr lang="en-US" sz="2800" dirty="0"/>
        </a:p>
      </dgm:t>
    </dgm:pt>
    <dgm:pt modelId="{3C79AFA7-7961-4C6E-A7EC-7BA60DA834A4}" type="parTrans" cxnId="{7F4804B3-5FF3-4926-BCC8-CA82765D3197}">
      <dgm:prSet custT="1"/>
      <dgm:spPr/>
      <dgm:t>
        <a:bodyPr/>
        <a:lstStyle/>
        <a:p>
          <a:endParaRPr lang="en-US" sz="2800"/>
        </a:p>
      </dgm:t>
    </dgm:pt>
    <dgm:pt modelId="{CF8FF864-1DCA-4E75-82ED-66C9DE301C3A}" type="sibTrans" cxnId="{7F4804B3-5FF3-4926-BCC8-CA82765D3197}">
      <dgm:prSet/>
      <dgm:spPr/>
      <dgm:t>
        <a:bodyPr/>
        <a:lstStyle/>
        <a:p>
          <a:endParaRPr lang="en-US" sz="2800"/>
        </a:p>
      </dgm:t>
    </dgm:pt>
    <dgm:pt modelId="{C79269D3-93CE-41F6-A0E9-93BFA112AA70}" type="asst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 smtClean="0"/>
            <a:t>Log Clustering</a:t>
          </a:r>
          <a:endParaRPr lang="en-US" sz="2800" dirty="0"/>
        </a:p>
      </dgm:t>
    </dgm:pt>
    <dgm:pt modelId="{79EB57E8-D696-4C36-85E2-42A02B8121DD}" type="parTrans" cxnId="{B0C86092-A66C-4BF9-B7EF-6088EBABA9D8}">
      <dgm:prSet custT="1"/>
      <dgm:spPr/>
      <dgm:t>
        <a:bodyPr/>
        <a:lstStyle/>
        <a:p>
          <a:endParaRPr lang="en-US" sz="2800"/>
        </a:p>
      </dgm:t>
    </dgm:pt>
    <dgm:pt modelId="{E7A265BB-480A-43D3-B992-7051D934A36C}" type="sibTrans" cxnId="{B0C86092-A66C-4BF9-B7EF-6088EBABA9D8}">
      <dgm:prSet/>
      <dgm:spPr/>
      <dgm:t>
        <a:bodyPr/>
        <a:lstStyle/>
        <a:p>
          <a:endParaRPr lang="en-US" sz="2800"/>
        </a:p>
      </dgm:t>
    </dgm:pt>
    <dgm:pt modelId="{AB0E4DCE-147C-409E-9397-7477254CEE0B}" type="asst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 smtClean="0"/>
            <a:t>PCA</a:t>
          </a:r>
          <a:endParaRPr lang="en-US" sz="2800" dirty="0"/>
        </a:p>
      </dgm:t>
    </dgm:pt>
    <dgm:pt modelId="{B1095681-0D3E-4262-8B81-E96B6EB5E8AC}" type="parTrans" cxnId="{10948ABC-3F59-40E1-8F54-72ACD0453B9E}">
      <dgm:prSet custT="1"/>
      <dgm:spPr/>
      <dgm:t>
        <a:bodyPr/>
        <a:lstStyle/>
        <a:p>
          <a:endParaRPr lang="en-US" sz="2800"/>
        </a:p>
      </dgm:t>
    </dgm:pt>
    <dgm:pt modelId="{1C6A12F2-ABBF-43EA-8E9E-03ECB34487A0}" type="sibTrans" cxnId="{10948ABC-3F59-40E1-8F54-72ACD0453B9E}">
      <dgm:prSet/>
      <dgm:spPr/>
      <dgm:t>
        <a:bodyPr/>
        <a:lstStyle/>
        <a:p>
          <a:endParaRPr lang="en-US" sz="2800"/>
        </a:p>
      </dgm:t>
    </dgm:pt>
    <dgm:pt modelId="{828640AA-9C25-41D5-856C-C3BCC769C952}" type="asst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 smtClean="0"/>
            <a:t>Invariants Mining</a:t>
          </a:r>
          <a:endParaRPr lang="en-US" sz="2800" dirty="0"/>
        </a:p>
      </dgm:t>
    </dgm:pt>
    <dgm:pt modelId="{67C9222F-1FD7-495D-A2C0-5A075056C037}" type="parTrans" cxnId="{53981A6D-9372-4DD4-8B31-CF2A3F996EFB}">
      <dgm:prSet custT="1"/>
      <dgm:spPr/>
      <dgm:t>
        <a:bodyPr/>
        <a:lstStyle/>
        <a:p>
          <a:endParaRPr lang="en-US" sz="2800"/>
        </a:p>
      </dgm:t>
    </dgm:pt>
    <dgm:pt modelId="{E5F6B5A2-7481-4791-871C-0071069DBE8B}" type="sibTrans" cxnId="{53981A6D-9372-4DD4-8B31-CF2A3F996EFB}">
      <dgm:prSet/>
      <dgm:spPr/>
      <dgm:t>
        <a:bodyPr/>
        <a:lstStyle/>
        <a:p>
          <a:endParaRPr lang="en-US" sz="2800"/>
        </a:p>
      </dgm:t>
    </dgm:pt>
    <dgm:pt modelId="{0A4093D9-2378-4759-B1F7-A83E62AD4612}" type="pres">
      <dgm:prSet presAssocID="{77F57370-F647-4358-89E1-583217FAC2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D66873-1182-4EA4-A5EA-2AD881C0513D}" type="pres">
      <dgm:prSet presAssocID="{3D11BBE6-7F11-4659-8426-89DD4AC28550}" presName="root1" presStyleCnt="0"/>
      <dgm:spPr/>
      <dgm:t>
        <a:bodyPr/>
        <a:lstStyle/>
        <a:p>
          <a:endParaRPr lang="en-US"/>
        </a:p>
      </dgm:t>
    </dgm:pt>
    <dgm:pt modelId="{D8FCEA3F-682A-441E-8E8B-1097B1A229C6}" type="pres">
      <dgm:prSet presAssocID="{3D11BBE6-7F11-4659-8426-89DD4AC28550}" presName="LevelOneTextNode" presStyleLbl="node0" presStyleIdx="0" presStyleCnt="1" custScaleX="104299" custScaleY="1705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32F9EA-30E4-463E-8F5B-57E51BA4C984}" type="pres">
      <dgm:prSet presAssocID="{3D11BBE6-7F11-4659-8426-89DD4AC28550}" presName="level2hierChild" presStyleCnt="0"/>
      <dgm:spPr/>
      <dgm:t>
        <a:bodyPr/>
        <a:lstStyle/>
        <a:p>
          <a:endParaRPr lang="en-US"/>
        </a:p>
      </dgm:t>
    </dgm:pt>
    <dgm:pt modelId="{013365A9-4BF6-4ED9-9514-EE9784884CA3}" type="pres">
      <dgm:prSet presAssocID="{0DF69520-81AC-483C-B8D2-D5D037927BB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52DE5AC7-7C27-43A9-9900-F5ECB9A74BB2}" type="pres">
      <dgm:prSet presAssocID="{0DF69520-81AC-483C-B8D2-D5D037927BB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2BBEB50-B6B4-4650-B2B5-9BC99D3DF3CC}" type="pres">
      <dgm:prSet presAssocID="{FF0D5B2D-888D-4EA2-90B0-179F204A01E0}" presName="root2" presStyleCnt="0"/>
      <dgm:spPr/>
      <dgm:t>
        <a:bodyPr/>
        <a:lstStyle/>
        <a:p>
          <a:endParaRPr lang="en-US"/>
        </a:p>
      </dgm:t>
    </dgm:pt>
    <dgm:pt modelId="{2939358F-3D0E-4FA8-8F48-625C6A9C3F06}" type="pres">
      <dgm:prSet presAssocID="{FF0D5B2D-888D-4EA2-90B0-179F204A01E0}" presName="LevelTwoTextNode" presStyleLbl="asst1" presStyleIdx="0" presStyleCnt="8" custScaleX="128641" custScaleY="688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60F4E2-A387-48D8-88C3-124AD1984379}" type="pres">
      <dgm:prSet presAssocID="{FF0D5B2D-888D-4EA2-90B0-179F204A01E0}" presName="level3hierChild" presStyleCnt="0"/>
      <dgm:spPr/>
      <dgm:t>
        <a:bodyPr/>
        <a:lstStyle/>
        <a:p>
          <a:endParaRPr lang="en-US"/>
        </a:p>
      </dgm:t>
    </dgm:pt>
    <dgm:pt modelId="{7F6A333B-C7D5-4CB3-AA7E-19F503202EB9}" type="pres">
      <dgm:prSet presAssocID="{D81E939F-9A97-4BED-9FFA-82785A5479C0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E838AAF1-AB44-4034-BD64-6386CA30A07F}" type="pres">
      <dgm:prSet presAssocID="{D81E939F-9A97-4BED-9FFA-82785A5479C0}" presName="connTx" presStyleLbl="parChTrans1D3" presStyleIdx="0" presStyleCnt="6"/>
      <dgm:spPr/>
      <dgm:t>
        <a:bodyPr/>
        <a:lstStyle/>
        <a:p>
          <a:endParaRPr lang="en-US"/>
        </a:p>
      </dgm:t>
    </dgm:pt>
    <dgm:pt modelId="{ABB98693-7CFB-4069-AB02-430120AF690B}" type="pres">
      <dgm:prSet presAssocID="{05F3CC67-5D47-4676-8843-A118CDF537BF}" presName="root2" presStyleCnt="0"/>
      <dgm:spPr/>
      <dgm:t>
        <a:bodyPr/>
        <a:lstStyle/>
        <a:p>
          <a:endParaRPr lang="en-US"/>
        </a:p>
      </dgm:t>
    </dgm:pt>
    <dgm:pt modelId="{47F74C38-D26C-4ED3-9B04-39E70C1880FC}" type="pres">
      <dgm:prSet presAssocID="{05F3CC67-5D47-4676-8843-A118CDF537BF}" presName="LevelTwoTextNode" presStyleLbl="asst1" presStyleIdx="1" presStyleCnt="8" custScaleX="117001" custScaleY="907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E15C21-9730-40FA-A9F9-08BFB5736C21}" type="pres">
      <dgm:prSet presAssocID="{05F3CC67-5D47-4676-8843-A118CDF537BF}" presName="level3hierChild" presStyleCnt="0"/>
      <dgm:spPr/>
      <dgm:t>
        <a:bodyPr/>
        <a:lstStyle/>
        <a:p>
          <a:endParaRPr lang="en-US"/>
        </a:p>
      </dgm:t>
    </dgm:pt>
    <dgm:pt modelId="{C08AD9E0-D723-449E-B61B-CE223C11F640}" type="pres">
      <dgm:prSet presAssocID="{4612471F-C775-4EB6-8585-F5ECDDF290AB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69503CED-874F-43C4-AE01-8DC9A067C2E9}" type="pres">
      <dgm:prSet presAssocID="{4612471F-C775-4EB6-8585-F5ECDDF290AB}" presName="connTx" presStyleLbl="parChTrans1D3" presStyleIdx="1" presStyleCnt="6"/>
      <dgm:spPr/>
      <dgm:t>
        <a:bodyPr/>
        <a:lstStyle/>
        <a:p>
          <a:endParaRPr lang="en-US"/>
        </a:p>
      </dgm:t>
    </dgm:pt>
    <dgm:pt modelId="{276425E3-D0F2-48A0-88DD-8405925B0CA8}" type="pres">
      <dgm:prSet presAssocID="{2A97E8C2-23C9-459A-87E5-9A35F4AB03B2}" presName="root2" presStyleCnt="0"/>
      <dgm:spPr/>
      <dgm:t>
        <a:bodyPr/>
        <a:lstStyle/>
        <a:p>
          <a:endParaRPr lang="en-US"/>
        </a:p>
      </dgm:t>
    </dgm:pt>
    <dgm:pt modelId="{D9AD6269-4565-4655-B1E5-D3D26FF2AC99}" type="pres">
      <dgm:prSet presAssocID="{2A97E8C2-23C9-459A-87E5-9A35F4AB03B2}" presName="LevelTwoTextNode" presStyleLbl="asst1" presStyleIdx="2" presStyleCnt="8" custScaleX="118119" custScaleY="946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A1B359-0F18-4314-BA0A-3A77F2D8D444}" type="pres">
      <dgm:prSet presAssocID="{2A97E8C2-23C9-459A-87E5-9A35F4AB03B2}" presName="level3hierChild" presStyleCnt="0"/>
      <dgm:spPr/>
      <dgm:t>
        <a:bodyPr/>
        <a:lstStyle/>
        <a:p>
          <a:endParaRPr lang="en-US"/>
        </a:p>
      </dgm:t>
    </dgm:pt>
    <dgm:pt modelId="{8106BED3-B818-4B6B-963D-C7A2B470F85F}" type="pres">
      <dgm:prSet presAssocID="{3C79AFA7-7961-4C6E-A7EC-7BA60DA834A4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F53F18FD-23F4-476A-A5F0-865C4AB1446A}" type="pres">
      <dgm:prSet presAssocID="{3C79AFA7-7961-4C6E-A7EC-7BA60DA834A4}" presName="connTx" presStyleLbl="parChTrans1D3" presStyleIdx="2" presStyleCnt="6"/>
      <dgm:spPr/>
      <dgm:t>
        <a:bodyPr/>
        <a:lstStyle/>
        <a:p>
          <a:endParaRPr lang="en-US"/>
        </a:p>
      </dgm:t>
    </dgm:pt>
    <dgm:pt modelId="{F5F5612C-3F4A-42A5-A9F1-5519B37CE382}" type="pres">
      <dgm:prSet presAssocID="{F60E365B-4745-4BFD-8E87-81DC939C7D81}" presName="root2" presStyleCnt="0"/>
      <dgm:spPr/>
      <dgm:t>
        <a:bodyPr/>
        <a:lstStyle/>
        <a:p>
          <a:endParaRPr lang="en-US"/>
        </a:p>
      </dgm:t>
    </dgm:pt>
    <dgm:pt modelId="{1C5F8A28-2748-4BA4-9787-810DF05D60B2}" type="pres">
      <dgm:prSet presAssocID="{F60E365B-4745-4BFD-8E87-81DC939C7D81}" presName="LevelTwoTextNode" presStyleLbl="asst1" presStyleIdx="3" presStyleCnt="8" custScaleX="118627" custScaleY="1406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F0EE8D-49B9-4E7D-B8E6-7AD121BA2A58}" type="pres">
      <dgm:prSet presAssocID="{F60E365B-4745-4BFD-8E87-81DC939C7D81}" presName="level3hierChild" presStyleCnt="0"/>
      <dgm:spPr/>
      <dgm:t>
        <a:bodyPr/>
        <a:lstStyle/>
        <a:p>
          <a:endParaRPr lang="en-US"/>
        </a:p>
      </dgm:t>
    </dgm:pt>
    <dgm:pt modelId="{46CD8647-C90B-4174-98FB-BB1721579638}" type="pres">
      <dgm:prSet presAssocID="{60AEDC71-0229-4DB5-904C-E54469A7ED7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2581E767-1449-40A6-9BBF-FD3B8FB9CBA8}" type="pres">
      <dgm:prSet presAssocID="{60AEDC71-0229-4DB5-904C-E54469A7ED7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357FAF2-F012-4189-BF6E-9C96EB9D4D0E}" type="pres">
      <dgm:prSet presAssocID="{B5341540-A6AE-41D4-8EE0-881DC8C00EF7}" presName="root2" presStyleCnt="0"/>
      <dgm:spPr/>
      <dgm:t>
        <a:bodyPr/>
        <a:lstStyle/>
        <a:p>
          <a:endParaRPr lang="en-US"/>
        </a:p>
      </dgm:t>
    </dgm:pt>
    <dgm:pt modelId="{EF04BF76-26B7-4FC7-8EE6-467A1E034B76}" type="pres">
      <dgm:prSet presAssocID="{B5341540-A6AE-41D4-8EE0-881DC8C00EF7}" presName="LevelTwoTextNode" presStyleLbl="asst1" presStyleIdx="4" presStyleCnt="8" custScaleX="130808" custScaleY="750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A83C7C-EA73-4F4A-AA64-F6281B0F07FB}" type="pres">
      <dgm:prSet presAssocID="{B5341540-A6AE-41D4-8EE0-881DC8C00EF7}" presName="level3hierChild" presStyleCnt="0"/>
      <dgm:spPr/>
      <dgm:t>
        <a:bodyPr/>
        <a:lstStyle/>
        <a:p>
          <a:endParaRPr lang="en-US"/>
        </a:p>
      </dgm:t>
    </dgm:pt>
    <dgm:pt modelId="{3DA6DB7F-54C9-4773-A369-E8D48A202326}" type="pres">
      <dgm:prSet presAssocID="{79EB57E8-D696-4C36-85E2-42A02B8121DD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F6488336-889D-4976-AE5B-D3AA5C7F0E9A}" type="pres">
      <dgm:prSet presAssocID="{79EB57E8-D696-4C36-85E2-42A02B8121DD}" presName="connTx" presStyleLbl="parChTrans1D3" presStyleIdx="3" presStyleCnt="6"/>
      <dgm:spPr/>
      <dgm:t>
        <a:bodyPr/>
        <a:lstStyle/>
        <a:p>
          <a:endParaRPr lang="en-US"/>
        </a:p>
      </dgm:t>
    </dgm:pt>
    <dgm:pt modelId="{3727BF85-0D44-4191-A97A-B9ECB1C56BBB}" type="pres">
      <dgm:prSet presAssocID="{C79269D3-93CE-41F6-A0E9-93BFA112AA70}" presName="root2" presStyleCnt="0"/>
      <dgm:spPr/>
      <dgm:t>
        <a:bodyPr/>
        <a:lstStyle/>
        <a:p>
          <a:endParaRPr lang="en-US"/>
        </a:p>
      </dgm:t>
    </dgm:pt>
    <dgm:pt modelId="{6590BDED-EE80-42AB-92F7-A6BD91BCC497}" type="pres">
      <dgm:prSet presAssocID="{C79269D3-93CE-41F6-A0E9-93BFA112AA70}" presName="LevelTwoTextNode" presStyleLbl="asst1" presStyleIdx="5" presStyleCnt="8" custScaleX="1181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055E0B-4254-4E50-ABF4-92F5D70B4AAD}" type="pres">
      <dgm:prSet presAssocID="{C79269D3-93CE-41F6-A0E9-93BFA112AA70}" presName="level3hierChild" presStyleCnt="0"/>
      <dgm:spPr/>
      <dgm:t>
        <a:bodyPr/>
        <a:lstStyle/>
        <a:p>
          <a:endParaRPr lang="en-US"/>
        </a:p>
      </dgm:t>
    </dgm:pt>
    <dgm:pt modelId="{E3DA9E4D-AF06-4A9F-B1B8-D662D7D87115}" type="pres">
      <dgm:prSet presAssocID="{B1095681-0D3E-4262-8B81-E96B6EB5E8AC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0B7632A7-F295-42F7-8AAA-E42B546A7AC4}" type="pres">
      <dgm:prSet presAssocID="{B1095681-0D3E-4262-8B81-E96B6EB5E8AC}" presName="connTx" presStyleLbl="parChTrans1D3" presStyleIdx="4" presStyleCnt="6"/>
      <dgm:spPr/>
      <dgm:t>
        <a:bodyPr/>
        <a:lstStyle/>
        <a:p>
          <a:endParaRPr lang="en-US"/>
        </a:p>
      </dgm:t>
    </dgm:pt>
    <dgm:pt modelId="{A67652E9-D266-46B0-932E-B75E2CFC4D5A}" type="pres">
      <dgm:prSet presAssocID="{AB0E4DCE-147C-409E-9397-7477254CEE0B}" presName="root2" presStyleCnt="0"/>
      <dgm:spPr/>
      <dgm:t>
        <a:bodyPr/>
        <a:lstStyle/>
        <a:p>
          <a:endParaRPr lang="en-US"/>
        </a:p>
      </dgm:t>
    </dgm:pt>
    <dgm:pt modelId="{9EDDDD7F-F005-43C5-A593-8944976EC13D}" type="pres">
      <dgm:prSet presAssocID="{AB0E4DCE-147C-409E-9397-7477254CEE0B}" presName="LevelTwoTextNode" presStyleLbl="asst1" presStyleIdx="6" presStyleCnt="8" custScaleX="118100" custScaleY="69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60D76A-46BC-408B-8140-CC534F080819}" type="pres">
      <dgm:prSet presAssocID="{AB0E4DCE-147C-409E-9397-7477254CEE0B}" presName="level3hierChild" presStyleCnt="0"/>
      <dgm:spPr/>
      <dgm:t>
        <a:bodyPr/>
        <a:lstStyle/>
        <a:p>
          <a:endParaRPr lang="en-US"/>
        </a:p>
      </dgm:t>
    </dgm:pt>
    <dgm:pt modelId="{16237C91-62A6-48A3-AD1F-FD73E460C4D3}" type="pres">
      <dgm:prSet presAssocID="{67C9222F-1FD7-495D-A2C0-5A075056C037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37A3A058-A650-485B-A8BF-AAF26CF188BD}" type="pres">
      <dgm:prSet presAssocID="{67C9222F-1FD7-495D-A2C0-5A075056C037}" presName="connTx" presStyleLbl="parChTrans1D3" presStyleIdx="5" presStyleCnt="6"/>
      <dgm:spPr/>
      <dgm:t>
        <a:bodyPr/>
        <a:lstStyle/>
        <a:p>
          <a:endParaRPr lang="en-US"/>
        </a:p>
      </dgm:t>
    </dgm:pt>
    <dgm:pt modelId="{2BC23CBD-6D25-4E5B-8C68-C1E946D59530}" type="pres">
      <dgm:prSet presAssocID="{828640AA-9C25-41D5-856C-C3BCC769C952}" presName="root2" presStyleCnt="0"/>
      <dgm:spPr/>
      <dgm:t>
        <a:bodyPr/>
        <a:lstStyle/>
        <a:p>
          <a:endParaRPr lang="en-US"/>
        </a:p>
      </dgm:t>
    </dgm:pt>
    <dgm:pt modelId="{8FADE194-18AA-47B7-9A70-C0AA556EE0BB}" type="pres">
      <dgm:prSet presAssocID="{828640AA-9C25-41D5-856C-C3BCC769C952}" presName="LevelTwoTextNode" presStyleLbl="asst1" presStyleIdx="7" presStyleCnt="8" custScaleX="1190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A0E123-613A-475E-B81C-4001D63C7447}" type="pres">
      <dgm:prSet presAssocID="{828640AA-9C25-41D5-856C-C3BCC769C952}" presName="level3hierChild" presStyleCnt="0"/>
      <dgm:spPr/>
      <dgm:t>
        <a:bodyPr/>
        <a:lstStyle/>
        <a:p>
          <a:endParaRPr lang="en-US"/>
        </a:p>
      </dgm:t>
    </dgm:pt>
  </dgm:ptLst>
  <dgm:cxnLst>
    <dgm:cxn modelId="{2C0875E3-020D-4511-9548-CE4828DB8CD0}" type="presOf" srcId="{79EB57E8-D696-4C36-85E2-42A02B8121DD}" destId="{F6488336-889D-4976-AE5B-D3AA5C7F0E9A}" srcOrd="1" destOrd="0" presId="urn:microsoft.com/office/officeart/2005/8/layout/hierarchy2"/>
    <dgm:cxn modelId="{F19303F7-73E7-4738-8144-ECA6127D0E9E}" type="presOf" srcId="{AB0E4DCE-147C-409E-9397-7477254CEE0B}" destId="{9EDDDD7F-F005-43C5-A593-8944976EC13D}" srcOrd="0" destOrd="0" presId="urn:microsoft.com/office/officeart/2005/8/layout/hierarchy2"/>
    <dgm:cxn modelId="{9B3E98A1-2A75-4739-9DEC-AE1EEDDB703E}" type="presOf" srcId="{B1095681-0D3E-4262-8B81-E96B6EB5E8AC}" destId="{E3DA9E4D-AF06-4A9F-B1B8-D662D7D87115}" srcOrd="0" destOrd="0" presId="urn:microsoft.com/office/officeart/2005/8/layout/hierarchy2"/>
    <dgm:cxn modelId="{3AB94FF9-58F3-4CCD-9A20-02827B404495}" srcId="{3D11BBE6-7F11-4659-8426-89DD4AC28550}" destId="{B5341540-A6AE-41D4-8EE0-881DC8C00EF7}" srcOrd="1" destOrd="0" parTransId="{60AEDC71-0229-4DB5-904C-E54469A7ED7C}" sibTransId="{C7E4F65A-50B1-4715-AB6D-7B3068ABCF7C}"/>
    <dgm:cxn modelId="{0F024D52-8C73-4BCD-9B04-C0A0C65B9046}" type="presOf" srcId="{4612471F-C775-4EB6-8585-F5ECDDF290AB}" destId="{C08AD9E0-D723-449E-B61B-CE223C11F640}" srcOrd="0" destOrd="0" presId="urn:microsoft.com/office/officeart/2005/8/layout/hierarchy2"/>
    <dgm:cxn modelId="{0DECF0CB-2F99-4DF9-B765-3AF589BF869B}" type="presOf" srcId="{3C79AFA7-7961-4C6E-A7EC-7BA60DA834A4}" destId="{8106BED3-B818-4B6B-963D-C7A2B470F85F}" srcOrd="0" destOrd="0" presId="urn:microsoft.com/office/officeart/2005/8/layout/hierarchy2"/>
    <dgm:cxn modelId="{215D4B67-9D1D-4D05-A044-D18DB76E28AD}" type="presOf" srcId="{60AEDC71-0229-4DB5-904C-E54469A7ED7C}" destId="{46CD8647-C90B-4174-98FB-BB1721579638}" srcOrd="0" destOrd="0" presId="urn:microsoft.com/office/officeart/2005/8/layout/hierarchy2"/>
    <dgm:cxn modelId="{9690E2C3-DE9A-4556-8331-59E43D143A3B}" type="presOf" srcId="{77F57370-F647-4358-89E1-583217FAC2C8}" destId="{0A4093D9-2378-4759-B1F7-A83E62AD4612}" srcOrd="0" destOrd="0" presId="urn:microsoft.com/office/officeart/2005/8/layout/hierarchy2"/>
    <dgm:cxn modelId="{7CE7CBF4-2E3B-49CF-BB7F-1A0602AFC0AA}" type="presOf" srcId="{F60E365B-4745-4BFD-8E87-81DC939C7D81}" destId="{1C5F8A28-2748-4BA4-9787-810DF05D60B2}" srcOrd="0" destOrd="0" presId="urn:microsoft.com/office/officeart/2005/8/layout/hierarchy2"/>
    <dgm:cxn modelId="{53981A6D-9372-4DD4-8B31-CF2A3F996EFB}" srcId="{B5341540-A6AE-41D4-8EE0-881DC8C00EF7}" destId="{828640AA-9C25-41D5-856C-C3BCC769C952}" srcOrd="2" destOrd="0" parTransId="{67C9222F-1FD7-495D-A2C0-5A075056C037}" sibTransId="{E5F6B5A2-7481-4791-871C-0071069DBE8B}"/>
    <dgm:cxn modelId="{01DF6F61-9C88-4C59-8E00-77C3B7E90E9C}" type="presOf" srcId="{60AEDC71-0229-4DB5-904C-E54469A7ED7C}" destId="{2581E767-1449-40A6-9BBF-FD3B8FB9CBA8}" srcOrd="1" destOrd="0" presId="urn:microsoft.com/office/officeart/2005/8/layout/hierarchy2"/>
    <dgm:cxn modelId="{A1D36D59-9F5D-4ADB-9372-50507ABA641D}" type="presOf" srcId="{828640AA-9C25-41D5-856C-C3BCC769C952}" destId="{8FADE194-18AA-47B7-9A70-C0AA556EE0BB}" srcOrd="0" destOrd="0" presId="urn:microsoft.com/office/officeart/2005/8/layout/hierarchy2"/>
    <dgm:cxn modelId="{10948ABC-3F59-40E1-8F54-72ACD0453B9E}" srcId="{B5341540-A6AE-41D4-8EE0-881DC8C00EF7}" destId="{AB0E4DCE-147C-409E-9397-7477254CEE0B}" srcOrd="1" destOrd="0" parTransId="{B1095681-0D3E-4262-8B81-E96B6EB5E8AC}" sibTransId="{1C6A12F2-ABBF-43EA-8E9E-03ECB34487A0}"/>
    <dgm:cxn modelId="{02C14264-41FF-4958-AE6B-6C5D5E16E0AC}" type="presOf" srcId="{2A97E8C2-23C9-459A-87E5-9A35F4AB03B2}" destId="{D9AD6269-4565-4655-B1E5-D3D26FF2AC99}" srcOrd="0" destOrd="0" presId="urn:microsoft.com/office/officeart/2005/8/layout/hierarchy2"/>
    <dgm:cxn modelId="{7F4804B3-5FF3-4926-BCC8-CA82765D3197}" srcId="{FF0D5B2D-888D-4EA2-90B0-179F204A01E0}" destId="{F60E365B-4745-4BFD-8E87-81DC939C7D81}" srcOrd="2" destOrd="0" parTransId="{3C79AFA7-7961-4C6E-A7EC-7BA60DA834A4}" sibTransId="{CF8FF864-1DCA-4E75-82ED-66C9DE301C3A}"/>
    <dgm:cxn modelId="{762D6D8D-D233-4DDA-8AB2-2F513C425C62}" type="presOf" srcId="{B5341540-A6AE-41D4-8EE0-881DC8C00EF7}" destId="{EF04BF76-26B7-4FC7-8EE6-467A1E034B76}" srcOrd="0" destOrd="0" presId="urn:microsoft.com/office/officeart/2005/8/layout/hierarchy2"/>
    <dgm:cxn modelId="{5432F60A-E10A-4C85-A769-CC85B3078888}" srcId="{FF0D5B2D-888D-4EA2-90B0-179F204A01E0}" destId="{2A97E8C2-23C9-459A-87E5-9A35F4AB03B2}" srcOrd="1" destOrd="0" parTransId="{4612471F-C775-4EB6-8585-F5ECDDF290AB}" sibTransId="{BA0A657A-8255-438E-B7F0-555A5CF2C493}"/>
    <dgm:cxn modelId="{629E1B57-FC9E-486F-87B4-5B968191E87D}" srcId="{77F57370-F647-4358-89E1-583217FAC2C8}" destId="{3D11BBE6-7F11-4659-8426-89DD4AC28550}" srcOrd="0" destOrd="0" parTransId="{CC083E49-7CCD-4265-9A6C-46B8D970E213}" sibTransId="{6CEE2E93-C410-491C-8811-D03F9D7F9AC2}"/>
    <dgm:cxn modelId="{96566312-77EA-41AF-B16C-DCCA0537873F}" type="presOf" srcId="{4612471F-C775-4EB6-8585-F5ECDDF290AB}" destId="{69503CED-874F-43C4-AE01-8DC9A067C2E9}" srcOrd="1" destOrd="0" presId="urn:microsoft.com/office/officeart/2005/8/layout/hierarchy2"/>
    <dgm:cxn modelId="{220C9B5B-31D2-425D-BD50-BE99951F2253}" type="presOf" srcId="{0DF69520-81AC-483C-B8D2-D5D037927BB9}" destId="{013365A9-4BF6-4ED9-9514-EE9784884CA3}" srcOrd="0" destOrd="0" presId="urn:microsoft.com/office/officeart/2005/8/layout/hierarchy2"/>
    <dgm:cxn modelId="{C5F9F452-E39A-4E8E-8896-D7F629D3D7FF}" type="presOf" srcId="{B1095681-0D3E-4262-8B81-E96B6EB5E8AC}" destId="{0B7632A7-F295-42F7-8AAA-E42B546A7AC4}" srcOrd="1" destOrd="0" presId="urn:microsoft.com/office/officeart/2005/8/layout/hierarchy2"/>
    <dgm:cxn modelId="{60AAEE71-4643-4015-8143-65843B6BDAB1}" type="presOf" srcId="{D81E939F-9A97-4BED-9FFA-82785A5479C0}" destId="{E838AAF1-AB44-4034-BD64-6386CA30A07F}" srcOrd="1" destOrd="0" presId="urn:microsoft.com/office/officeart/2005/8/layout/hierarchy2"/>
    <dgm:cxn modelId="{B0C86092-A66C-4BF9-B7EF-6088EBABA9D8}" srcId="{B5341540-A6AE-41D4-8EE0-881DC8C00EF7}" destId="{C79269D3-93CE-41F6-A0E9-93BFA112AA70}" srcOrd="0" destOrd="0" parTransId="{79EB57E8-D696-4C36-85E2-42A02B8121DD}" sibTransId="{E7A265BB-480A-43D3-B992-7051D934A36C}"/>
    <dgm:cxn modelId="{943C391A-E5D2-4F35-BD5D-05691DF29867}" type="presOf" srcId="{79EB57E8-D696-4C36-85E2-42A02B8121DD}" destId="{3DA6DB7F-54C9-4773-A369-E8D48A202326}" srcOrd="0" destOrd="0" presId="urn:microsoft.com/office/officeart/2005/8/layout/hierarchy2"/>
    <dgm:cxn modelId="{968E959D-3C61-4FCD-BF61-B3A5ECA512BC}" type="presOf" srcId="{D81E939F-9A97-4BED-9FFA-82785A5479C0}" destId="{7F6A333B-C7D5-4CB3-AA7E-19F503202EB9}" srcOrd="0" destOrd="0" presId="urn:microsoft.com/office/officeart/2005/8/layout/hierarchy2"/>
    <dgm:cxn modelId="{9DF3DB0A-91B6-4C72-8256-2CD2F08C6AE7}" type="presOf" srcId="{3C79AFA7-7961-4C6E-A7EC-7BA60DA834A4}" destId="{F53F18FD-23F4-476A-A5F0-865C4AB1446A}" srcOrd="1" destOrd="0" presId="urn:microsoft.com/office/officeart/2005/8/layout/hierarchy2"/>
    <dgm:cxn modelId="{E857805A-7B42-4DF1-ACCB-D40F4AD0018C}" type="presOf" srcId="{67C9222F-1FD7-495D-A2C0-5A075056C037}" destId="{16237C91-62A6-48A3-AD1F-FD73E460C4D3}" srcOrd="0" destOrd="0" presId="urn:microsoft.com/office/officeart/2005/8/layout/hierarchy2"/>
    <dgm:cxn modelId="{EEBD1CDE-943F-4BEC-A6DF-E3707864EBB8}" type="presOf" srcId="{C79269D3-93CE-41F6-A0E9-93BFA112AA70}" destId="{6590BDED-EE80-42AB-92F7-A6BD91BCC497}" srcOrd="0" destOrd="0" presId="urn:microsoft.com/office/officeart/2005/8/layout/hierarchy2"/>
    <dgm:cxn modelId="{F531B1BF-C263-4F9E-B14C-FA6B6D1A9852}" type="presOf" srcId="{3D11BBE6-7F11-4659-8426-89DD4AC28550}" destId="{D8FCEA3F-682A-441E-8E8B-1097B1A229C6}" srcOrd="0" destOrd="0" presId="urn:microsoft.com/office/officeart/2005/8/layout/hierarchy2"/>
    <dgm:cxn modelId="{77DDFA27-72DF-47C8-883D-2B74C92618ED}" type="presOf" srcId="{05F3CC67-5D47-4676-8843-A118CDF537BF}" destId="{47F74C38-D26C-4ED3-9B04-39E70C1880FC}" srcOrd="0" destOrd="0" presId="urn:microsoft.com/office/officeart/2005/8/layout/hierarchy2"/>
    <dgm:cxn modelId="{0F42565E-913A-49DB-A647-767E8F8179BA}" type="presOf" srcId="{0DF69520-81AC-483C-B8D2-D5D037927BB9}" destId="{52DE5AC7-7C27-43A9-9900-F5ECB9A74BB2}" srcOrd="1" destOrd="0" presId="urn:microsoft.com/office/officeart/2005/8/layout/hierarchy2"/>
    <dgm:cxn modelId="{10EB504A-265A-452E-A546-FDC3F6197267}" type="presOf" srcId="{67C9222F-1FD7-495D-A2C0-5A075056C037}" destId="{37A3A058-A650-485B-A8BF-AAF26CF188BD}" srcOrd="1" destOrd="0" presId="urn:microsoft.com/office/officeart/2005/8/layout/hierarchy2"/>
    <dgm:cxn modelId="{3E4D4FD2-CDF1-4C45-987A-6FE427B5F996}" srcId="{3D11BBE6-7F11-4659-8426-89DD4AC28550}" destId="{FF0D5B2D-888D-4EA2-90B0-179F204A01E0}" srcOrd="0" destOrd="0" parTransId="{0DF69520-81AC-483C-B8D2-D5D037927BB9}" sibTransId="{ED4351C4-045D-415A-A585-A3B13C1E35D3}"/>
    <dgm:cxn modelId="{8285C1DA-2942-48D4-92F4-5E7E69C339D1}" type="presOf" srcId="{FF0D5B2D-888D-4EA2-90B0-179F204A01E0}" destId="{2939358F-3D0E-4FA8-8F48-625C6A9C3F06}" srcOrd="0" destOrd="0" presId="urn:microsoft.com/office/officeart/2005/8/layout/hierarchy2"/>
    <dgm:cxn modelId="{E61B70EF-6572-487B-83D2-777B78C457EF}" srcId="{FF0D5B2D-888D-4EA2-90B0-179F204A01E0}" destId="{05F3CC67-5D47-4676-8843-A118CDF537BF}" srcOrd="0" destOrd="0" parTransId="{D81E939F-9A97-4BED-9FFA-82785A5479C0}" sibTransId="{E8A46218-9D9B-49A4-948F-DA062050BE78}"/>
    <dgm:cxn modelId="{0FBD07C1-DD21-4F00-8145-4A5F53A72198}" type="presParOf" srcId="{0A4093D9-2378-4759-B1F7-A83E62AD4612}" destId="{92D66873-1182-4EA4-A5EA-2AD881C0513D}" srcOrd="0" destOrd="0" presId="urn:microsoft.com/office/officeart/2005/8/layout/hierarchy2"/>
    <dgm:cxn modelId="{66D686B0-FE8B-4F57-B2F9-9774887E8225}" type="presParOf" srcId="{92D66873-1182-4EA4-A5EA-2AD881C0513D}" destId="{D8FCEA3F-682A-441E-8E8B-1097B1A229C6}" srcOrd="0" destOrd="0" presId="urn:microsoft.com/office/officeart/2005/8/layout/hierarchy2"/>
    <dgm:cxn modelId="{6806DC21-6AD9-4173-B6C1-B30D76377E72}" type="presParOf" srcId="{92D66873-1182-4EA4-A5EA-2AD881C0513D}" destId="{7E32F9EA-30E4-463E-8F5B-57E51BA4C984}" srcOrd="1" destOrd="0" presId="urn:microsoft.com/office/officeart/2005/8/layout/hierarchy2"/>
    <dgm:cxn modelId="{AE7D8902-4A59-4F7D-B451-C59568B4CE8E}" type="presParOf" srcId="{7E32F9EA-30E4-463E-8F5B-57E51BA4C984}" destId="{013365A9-4BF6-4ED9-9514-EE9784884CA3}" srcOrd="0" destOrd="0" presId="urn:microsoft.com/office/officeart/2005/8/layout/hierarchy2"/>
    <dgm:cxn modelId="{D1C46E07-363A-41F9-A087-EBC2ED1C2948}" type="presParOf" srcId="{013365A9-4BF6-4ED9-9514-EE9784884CA3}" destId="{52DE5AC7-7C27-43A9-9900-F5ECB9A74BB2}" srcOrd="0" destOrd="0" presId="urn:microsoft.com/office/officeart/2005/8/layout/hierarchy2"/>
    <dgm:cxn modelId="{6AF382B7-6B67-43E2-9BAE-9826960E5D02}" type="presParOf" srcId="{7E32F9EA-30E4-463E-8F5B-57E51BA4C984}" destId="{C2BBEB50-B6B4-4650-B2B5-9BC99D3DF3CC}" srcOrd="1" destOrd="0" presId="urn:microsoft.com/office/officeart/2005/8/layout/hierarchy2"/>
    <dgm:cxn modelId="{135DFA28-4179-4927-A522-D1852D056319}" type="presParOf" srcId="{C2BBEB50-B6B4-4650-B2B5-9BC99D3DF3CC}" destId="{2939358F-3D0E-4FA8-8F48-625C6A9C3F06}" srcOrd="0" destOrd="0" presId="urn:microsoft.com/office/officeart/2005/8/layout/hierarchy2"/>
    <dgm:cxn modelId="{9CF71268-2220-4018-A7DB-6D529F54FE7D}" type="presParOf" srcId="{C2BBEB50-B6B4-4650-B2B5-9BC99D3DF3CC}" destId="{E560F4E2-A387-48D8-88C3-124AD1984379}" srcOrd="1" destOrd="0" presId="urn:microsoft.com/office/officeart/2005/8/layout/hierarchy2"/>
    <dgm:cxn modelId="{8482B100-2CC6-437B-92B1-D05169DED9E1}" type="presParOf" srcId="{E560F4E2-A387-48D8-88C3-124AD1984379}" destId="{7F6A333B-C7D5-4CB3-AA7E-19F503202EB9}" srcOrd="0" destOrd="0" presId="urn:microsoft.com/office/officeart/2005/8/layout/hierarchy2"/>
    <dgm:cxn modelId="{6F5A1B46-B7BD-4FD5-90EC-7E603379E6A2}" type="presParOf" srcId="{7F6A333B-C7D5-4CB3-AA7E-19F503202EB9}" destId="{E838AAF1-AB44-4034-BD64-6386CA30A07F}" srcOrd="0" destOrd="0" presId="urn:microsoft.com/office/officeart/2005/8/layout/hierarchy2"/>
    <dgm:cxn modelId="{8AC32B71-91ED-4AF5-B5F3-3D29C8BEDE35}" type="presParOf" srcId="{E560F4E2-A387-48D8-88C3-124AD1984379}" destId="{ABB98693-7CFB-4069-AB02-430120AF690B}" srcOrd="1" destOrd="0" presId="urn:microsoft.com/office/officeart/2005/8/layout/hierarchy2"/>
    <dgm:cxn modelId="{D1987919-BAB4-4F67-A251-2C4B1DC3D894}" type="presParOf" srcId="{ABB98693-7CFB-4069-AB02-430120AF690B}" destId="{47F74C38-D26C-4ED3-9B04-39E70C1880FC}" srcOrd="0" destOrd="0" presId="urn:microsoft.com/office/officeart/2005/8/layout/hierarchy2"/>
    <dgm:cxn modelId="{D1058255-D5B1-48EA-883E-BB0C5327507B}" type="presParOf" srcId="{ABB98693-7CFB-4069-AB02-430120AF690B}" destId="{D0E15C21-9730-40FA-A9F9-08BFB5736C21}" srcOrd="1" destOrd="0" presId="urn:microsoft.com/office/officeart/2005/8/layout/hierarchy2"/>
    <dgm:cxn modelId="{9AD75F65-ED4A-45E1-A057-5533871657C2}" type="presParOf" srcId="{E560F4E2-A387-48D8-88C3-124AD1984379}" destId="{C08AD9E0-D723-449E-B61B-CE223C11F640}" srcOrd="2" destOrd="0" presId="urn:microsoft.com/office/officeart/2005/8/layout/hierarchy2"/>
    <dgm:cxn modelId="{C1D19B2F-77C9-41B5-9C4A-4C26CCCCA15F}" type="presParOf" srcId="{C08AD9E0-D723-449E-B61B-CE223C11F640}" destId="{69503CED-874F-43C4-AE01-8DC9A067C2E9}" srcOrd="0" destOrd="0" presId="urn:microsoft.com/office/officeart/2005/8/layout/hierarchy2"/>
    <dgm:cxn modelId="{9BDCD30E-D061-45E9-A17F-87A0F078718B}" type="presParOf" srcId="{E560F4E2-A387-48D8-88C3-124AD1984379}" destId="{276425E3-D0F2-48A0-88DD-8405925B0CA8}" srcOrd="3" destOrd="0" presId="urn:microsoft.com/office/officeart/2005/8/layout/hierarchy2"/>
    <dgm:cxn modelId="{C8019232-614B-4984-AC3C-577E14299700}" type="presParOf" srcId="{276425E3-D0F2-48A0-88DD-8405925B0CA8}" destId="{D9AD6269-4565-4655-B1E5-D3D26FF2AC99}" srcOrd="0" destOrd="0" presId="urn:microsoft.com/office/officeart/2005/8/layout/hierarchy2"/>
    <dgm:cxn modelId="{46EC47A0-CA8B-424C-8AB8-181B98ED0ACF}" type="presParOf" srcId="{276425E3-D0F2-48A0-88DD-8405925B0CA8}" destId="{6CA1B359-0F18-4314-BA0A-3A77F2D8D444}" srcOrd="1" destOrd="0" presId="urn:microsoft.com/office/officeart/2005/8/layout/hierarchy2"/>
    <dgm:cxn modelId="{498BD963-F132-4697-B2BA-45C1120CD3B7}" type="presParOf" srcId="{E560F4E2-A387-48D8-88C3-124AD1984379}" destId="{8106BED3-B818-4B6B-963D-C7A2B470F85F}" srcOrd="4" destOrd="0" presId="urn:microsoft.com/office/officeart/2005/8/layout/hierarchy2"/>
    <dgm:cxn modelId="{692F846B-9BC7-4462-86BC-8579E985A1AB}" type="presParOf" srcId="{8106BED3-B818-4B6B-963D-C7A2B470F85F}" destId="{F53F18FD-23F4-476A-A5F0-865C4AB1446A}" srcOrd="0" destOrd="0" presId="urn:microsoft.com/office/officeart/2005/8/layout/hierarchy2"/>
    <dgm:cxn modelId="{14DAB70B-57B4-4CD8-B43A-D2C00DDAAC8E}" type="presParOf" srcId="{E560F4E2-A387-48D8-88C3-124AD1984379}" destId="{F5F5612C-3F4A-42A5-A9F1-5519B37CE382}" srcOrd="5" destOrd="0" presId="urn:microsoft.com/office/officeart/2005/8/layout/hierarchy2"/>
    <dgm:cxn modelId="{9C86E6E5-E29D-430E-B2E0-37C8B657E5D7}" type="presParOf" srcId="{F5F5612C-3F4A-42A5-A9F1-5519B37CE382}" destId="{1C5F8A28-2748-4BA4-9787-810DF05D60B2}" srcOrd="0" destOrd="0" presId="urn:microsoft.com/office/officeart/2005/8/layout/hierarchy2"/>
    <dgm:cxn modelId="{367FE158-8B6F-4167-98B7-B755FE3AD75B}" type="presParOf" srcId="{F5F5612C-3F4A-42A5-A9F1-5519B37CE382}" destId="{FFF0EE8D-49B9-4E7D-B8E6-7AD121BA2A58}" srcOrd="1" destOrd="0" presId="urn:microsoft.com/office/officeart/2005/8/layout/hierarchy2"/>
    <dgm:cxn modelId="{90BF8C4D-7EA0-4D80-AF90-304959ED673C}" type="presParOf" srcId="{7E32F9EA-30E4-463E-8F5B-57E51BA4C984}" destId="{46CD8647-C90B-4174-98FB-BB1721579638}" srcOrd="2" destOrd="0" presId="urn:microsoft.com/office/officeart/2005/8/layout/hierarchy2"/>
    <dgm:cxn modelId="{23CB8D4C-BD12-47AF-9C83-E3830A952C72}" type="presParOf" srcId="{46CD8647-C90B-4174-98FB-BB1721579638}" destId="{2581E767-1449-40A6-9BBF-FD3B8FB9CBA8}" srcOrd="0" destOrd="0" presId="urn:microsoft.com/office/officeart/2005/8/layout/hierarchy2"/>
    <dgm:cxn modelId="{7AAE9230-59EB-4F27-8F06-05EA845A8B7F}" type="presParOf" srcId="{7E32F9EA-30E4-463E-8F5B-57E51BA4C984}" destId="{0357FAF2-F012-4189-BF6E-9C96EB9D4D0E}" srcOrd="3" destOrd="0" presId="urn:microsoft.com/office/officeart/2005/8/layout/hierarchy2"/>
    <dgm:cxn modelId="{5D518B3C-391D-4D59-AF7F-6EE0E58AF2ED}" type="presParOf" srcId="{0357FAF2-F012-4189-BF6E-9C96EB9D4D0E}" destId="{EF04BF76-26B7-4FC7-8EE6-467A1E034B76}" srcOrd="0" destOrd="0" presId="urn:microsoft.com/office/officeart/2005/8/layout/hierarchy2"/>
    <dgm:cxn modelId="{BA58174F-8B1A-4AAB-86FB-DCAB4CEB6AA1}" type="presParOf" srcId="{0357FAF2-F012-4189-BF6E-9C96EB9D4D0E}" destId="{5AA83C7C-EA73-4F4A-AA64-F6281B0F07FB}" srcOrd="1" destOrd="0" presId="urn:microsoft.com/office/officeart/2005/8/layout/hierarchy2"/>
    <dgm:cxn modelId="{BA3D9E30-2D2E-473B-A860-4267C15F7DB0}" type="presParOf" srcId="{5AA83C7C-EA73-4F4A-AA64-F6281B0F07FB}" destId="{3DA6DB7F-54C9-4773-A369-E8D48A202326}" srcOrd="0" destOrd="0" presId="urn:microsoft.com/office/officeart/2005/8/layout/hierarchy2"/>
    <dgm:cxn modelId="{12D9C637-1513-4B0C-84CF-14F06F67DBE5}" type="presParOf" srcId="{3DA6DB7F-54C9-4773-A369-E8D48A202326}" destId="{F6488336-889D-4976-AE5B-D3AA5C7F0E9A}" srcOrd="0" destOrd="0" presId="urn:microsoft.com/office/officeart/2005/8/layout/hierarchy2"/>
    <dgm:cxn modelId="{385B0B7C-E2A0-40D8-AB71-929617CED812}" type="presParOf" srcId="{5AA83C7C-EA73-4F4A-AA64-F6281B0F07FB}" destId="{3727BF85-0D44-4191-A97A-B9ECB1C56BBB}" srcOrd="1" destOrd="0" presId="urn:microsoft.com/office/officeart/2005/8/layout/hierarchy2"/>
    <dgm:cxn modelId="{33095351-FF8B-4FCC-B232-CD6124731FB9}" type="presParOf" srcId="{3727BF85-0D44-4191-A97A-B9ECB1C56BBB}" destId="{6590BDED-EE80-42AB-92F7-A6BD91BCC497}" srcOrd="0" destOrd="0" presId="urn:microsoft.com/office/officeart/2005/8/layout/hierarchy2"/>
    <dgm:cxn modelId="{2EFD609C-0C32-441A-B594-ADCC7F491014}" type="presParOf" srcId="{3727BF85-0D44-4191-A97A-B9ECB1C56BBB}" destId="{D1055E0B-4254-4E50-ABF4-92F5D70B4AAD}" srcOrd="1" destOrd="0" presId="urn:microsoft.com/office/officeart/2005/8/layout/hierarchy2"/>
    <dgm:cxn modelId="{80DF3F2B-97C5-4907-8D9F-CFC9EFEAE62A}" type="presParOf" srcId="{5AA83C7C-EA73-4F4A-AA64-F6281B0F07FB}" destId="{E3DA9E4D-AF06-4A9F-B1B8-D662D7D87115}" srcOrd="2" destOrd="0" presId="urn:microsoft.com/office/officeart/2005/8/layout/hierarchy2"/>
    <dgm:cxn modelId="{AD690A0D-72B2-48EF-A3ED-CAEFE083E88D}" type="presParOf" srcId="{E3DA9E4D-AF06-4A9F-B1B8-D662D7D87115}" destId="{0B7632A7-F295-42F7-8AAA-E42B546A7AC4}" srcOrd="0" destOrd="0" presId="urn:microsoft.com/office/officeart/2005/8/layout/hierarchy2"/>
    <dgm:cxn modelId="{93F1B3C0-C515-45D9-9BE8-4F1BD79C9FCB}" type="presParOf" srcId="{5AA83C7C-EA73-4F4A-AA64-F6281B0F07FB}" destId="{A67652E9-D266-46B0-932E-B75E2CFC4D5A}" srcOrd="3" destOrd="0" presId="urn:microsoft.com/office/officeart/2005/8/layout/hierarchy2"/>
    <dgm:cxn modelId="{DDCD6023-2C5C-4FE3-B314-2081B6F4FDEF}" type="presParOf" srcId="{A67652E9-D266-46B0-932E-B75E2CFC4D5A}" destId="{9EDDDD7F-F005-43C5-A593-8944976EC13D}" srcOrd="0" destOrd="0" presId="urn:microsoft.com/office/officeart/2005/8/layout/hierarchy2"/>
    <dgm:cxn modelId="{C2507CF6-982D-4969-B214-08F99F1FCF64}" type="presParOf" srcId="{A67652E9-D266-46B0-932E-B75E2CFC4D5A}" destId="{8D60D76A-46BC-408B-8140-CC534F080819}" srcOrd="1" destOrd="0" presId="urn:microsoft.com/office/officeart/2005/8/layout/hierarchy2"/>
    <dgm:cxn modelId="{3EFC2405-CE86-4AB6-9B64-68A9E82A458B}" type="presParOf" srcId="{5AA83C7C-EA73-4F4A-AA64-F6281B0F07FB}" destId="{16237C91-62A6-48A3-AD1F-FD73E460C4D3}" srcOrd="4" destOrd="0" presId="urn:microsoft.com/office/officeart/2005/8/layout/hierarchy2"/>
    <dgm:cxn modelId="{EF7B4172-C243-4C3B-9CE4-2137A2EE5E39}" type="presParOf" srcId="{16237C91-62A6-48A3-AD1F-FD73E460C4D3}" destId="{37A3A058-A650-485B-A8BF-AAF26CF188BD}" srcOrd="0" destOrd="0" presId="urn:microsoft.com/office/officeart/2005/8/layout/hierarchy2"/>
    <dgm:cxn modelId="{43134A24-B741-4A00-AF0A-EDC203A36714}" type="presParOf" srcId="{5AA83C7C-EA73-4F4A-AA64-F6281B0F07FB}" destId="{2BC23CBD-6D25-4E5B-8C68-C1E946D59530}" srcOrd="5" destOrd="0" presId="urn:microsoft.com/office/officeart/2005/8/layout/hierarchy2"/>
    <dgm:cxn modelId="{AC0BA5C0-769E-4417-8CE2-718C1FF43EA3}" type="presParOf" srcId="{2BC23CBD-6D25-4E5B-8C68-C1E946D59530}" destId="{8FADE194-18AA-47B7-9A70-C0AA556EE0BB}" srcOrd="0" destOrd="0" presId="urn:microsoft.com/office/officeart/2005/8/layout/hierarchy2"/>
    <dgm:cxn modelId="{4D6B4C3F-E789-4BD0-A50F-22F37CC2E78A}" type="presParOf" srcId="{2BC23CBD-6D25-4E5B-8C68-C1E946D59530}" destId="{28A0E123-613A-475E-B81C-4001D63C744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8107D5-D38E-4C0E-A6D7-8AEA0808B850}" type="doc">
      <dgm:prSet loTypeId="urn:microsoft.com/office/officeart/2005/8/layout/list1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7C6522B-5E27-4BFE-8EE0-60EB9ABDA37B}">
      <dgm:prSet phldrT="[Text]" custT="1"/>
      <dgm:spPr/>
      <dgm:t>
        <a:bodyPr/>
        <a:lstStyle/>
        <a:p>
          <a:r>
            <a:rPr lang="en-US" sz="2400" dirty="0" smtClean="0"/>
            <a:t>Logistic Regression</a:t>
          </a:r>
          <a:endParaRPr lang="en-US" sz="2400" dirty="0"/>
        </a:p>
      </dgm:t>
    </dgm:pt>
    <dgm:pt modelId="{F0C8C24E-F916-4D33-9714-9DEFA8269751}" type="parTrans" cxnId="{290F35D6-7D8A-453B-BF27-012C40DFF866}">
      <dgm:prSet/>
      <dgm:spPr/>
      <dgm:t>
        <a:bodyPr/>
        <a:lstStyle/>
        <a:p>
          <a:endParaRPr lang="en-US"/>
        </a:p>
      </dgm:t>
    </dgm:pt>
    <dgm:pt modelId="{2ACF23B2-B991-45C2-A403-1C6666D3C08C}" type="sibTrans" cxnId="{290F35D6-7D8A-453B-BF27-012C40DFF866}">
      <dgm:prSet/>
      <dgm:spPr/>
      <dgm:t>
        <a:bodyPr/>
        <a:lstStyle/>
        <a:p>
          <a:endParaRPr lang="en-US"/>
        </a:p>
      </dgm:t>
    </dgm:pt>
    <dgm:pt modelId="{E8261DCB-3C65-4268-9817-E9536E3F5E03}">
      <dgm:prSet phldrT="[Text]" custT="1"/>
      <dgm:spPr/>
      <dgm:t>
        <a:bodyPr/>
        <a:lstStyle/>
        <a:p>
          <a:r>
            <a:rPr lang="en-US" sz="2400" dirty="0" smtClean="0"/>
            <a:t>Decision Tree</a:t>
          </a:r>
          <a:endParaRPr lang="en-US" sz="2400" dirty="0"/>
        </a:p>
      </dgm:t>
    </dgm:pt>
    <dgm:pt modelId="{8BE8C68F-1FBD-4DF0-8A40-3CEE17FA8270}" type="parTrans" cxnId="{2014B4CB-09C6-408C-AC91-8A6A653C4BE5}">
      <dgm:prSet/>
      <dgm:spPr/>
      <dgm:t>
        <a:bodyPr/>
        <a:lstStyle/>
        <a:p>
          <a:endParaRPr lang="en-US"/>
        </a:p>
      </dgm:t>
    </dgm:pt>
    <dgm:pt modelId="{5E635165-C7DF-40FF-B5AD-BAEFE30C7FD8}" type="sibTrans" cxnId="{2014B4CB-09C6-408C-AC91-8A6A653C4BE5}">
      <dgm:prSet/>
      <dgm:spPr/>
      <dgm:t>
        <a:bodyPr/>
        <a:lstStyle/>
        <a:p>
          <a:endParaRPr lang="en-US"/>
        </a:p>
      </dgm:t>
    </dgm:pt>
    <dgm:pt modelId="{1085B30D-301A-42C4-AE71-F5F1673667C6}">
      <dgm:prSet phldrT="[Text]" custT="1"/>
      <dgm:spPr/>
      <dgm:t>
        <a:bodyPr/>
        <a:lstStyle/>
        <a:p>
          <a:r>
            <a:rPr lang="en-US" sz="2400" dirty="0" smtClean="0"/>
            <a:t>Support Vector Machine (SVM)</a:t>
          </a:r>
          <a:endParaRPr lang="en-US" sz="2400" dirty="0"/>
        </a:p>
      </dgm:t>
    </dgm:pt>
    <dgm:pt modelId="{5355CE8F-5B99-4890-AB89-83B81E979BF5}" type="parTrans" cxnId="{34805254-11D1-42B0-AFAD-FA250660C061}">
      <dgm:prSet/>
      <dgm:spPr/>
      <dgm:t>
        <a:bodyPr/>
        <a:lstStyle/>
        <a:p>
          <a:endParaRPr lang="en-US"/>
        </a:p>
      </dgm:t>
    </dgm:pt>
    <dgm:pt modelId="{BEB4698F-76D3-448D-9635-64884CBA3B06}" type="sibTrans" cxnId="{34805254-11D1-42B0-AFAD-FA250660C061}">
      <dgm:prSet/>
      <dgm:spPr/>
      <dgm:t>
        <a:bodyPr/>
        <a:lstStyle/>
        <a:p>
          <a:endParaRPr lang="en-US"/>
        </a:p>
      </dgm:t>
    </dgm:pt>
    <dgm:pt modelId="{9B13B1EC-E72B-41C5-AC06-ECE7312503EE}" type="pres">
      <dgm:prSet presAssocID="{468107D5-D38E-4C0E-A6D7-8AEA0808B85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427637-DE2A-4939-BD4B-08B6F454AABD}" type="pres">
      <dgm:prSet presAssocID="{67C6522B-5E27-4BFE-8EE0-60EB9ABDA37B}" presName="parentLin" presStyleCnt="0"/>
      <dgm:spPr/>
      <dgm:t>
        <a:bodyPr/>
        <a:lstStyle/>
        <a:p>
          <a:endParaRPr lang="zh-CN" altLang="en-US"/>
        </a:p>
      </dgm:t>
    </dgm:pt>
    <dgm:pt modelId="{F2A12FA0-C156-46D2-8794-20890877D339}" type="pres">
      <dgm:prSet presAssocID="{67C6522B-5E27-4BFE-8EE0-60EB9ABDA37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D274CF9-3247-489E-B211-AC8FB0396965}" type="pres">
      <dgm:prSet presAssocID="{67C6522B-5E27-4BFE-8EE0-60EB9ABDA37B}" presName="parentText" presStyleLbl="node1" presStyleIdx="0" presStyleCnt="3" custScaleX="10550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0DAB5-968F-4FDA-9093-374C3C617B5B}" type="pres">
      <dgm:prSet presAssocID="{67C6522B-5E27-4BFE-8EE0-60EB9ABDA37B}" presName="negativeSpace" presStyleCnt="0"/>
      <dgm:spPr/>
      <dgm:t>
        <a:bodyPr/>
        <a:lstStyle/>
        <a:p>
          <a:endParaRPr lang="zh-CN" altLang="en-US"/>
        </a:p>
      </dgm:t>
    </dgm:pt>
    <dgm:pt modelId="{696C846A-E919-4FEE-A0D7-A6B7E9B27026}" type="pres">
      <dgm:prSet presAssocID="{67C6522B-5E27-4BFE-8EE0-60EB9ABDA37B}" presName="childText" presStyleLbl="conFgAcc1" presStyleIdx="0" presStyleCnt="3" custLinFactNeighborX="-405" custLinFactNeighborY="796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9C1C20-8A41-4305-BD7B-3851E8FD44A7}" type="pres">
      <dgm:prSet presAssocID="{2ACF23B2-B991-45C2-A403-1C6666D3C08C}" presName="spaceBetweenRectangles" presStyleCnt="0"/>
      <dgm:spPr/>
      <dgm:t>
        <a:bodyPr/>
        <a:lstStyle/>
        <a:p>
          <a:endParaRPr lang="zh-CN" altLang="en-US"/>
        </a:p>
      </dgm:t>
    </dgm:pt>
    <dgm:pt modelId="{9FCC70E9-8337-480F-B594-FDA26BCBF918}" type="pres">
      <dgm:prSet presAssocID="{E8261DCB-3C65-4268-9817-E9536E3F5E03}" presName="parentLin" presStyleCnt="0"/>
      <dgm:spPr/>
      <dgm:t>
        <a:bodyPr/>
        <a:lstStyle/>
        <a:p>
          <a:endParaRPr lang="zh-CN" altLang="en-US"/>
        </a:p>
      </dgm:t>
    </dgm:pt>
    <dgm:pt modelId="{C3E3D2BA-E769-4B38-94EE-DDC1BFA2850C}" type="pres">
      <dgm:prSet presAssocID="{E8261DCB-3C65-4268-9817-E9536E3F5E0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2845322-F36D-4420-86B2-0DADFD0B34A1}" type="pres">
      <dgm:prSet presAssocID="{E8261DCB-3C65-4268-9817-E9536E3F5E03}" presName="parentText" presStyleLbl="node1" presStyleIdx="1" presStyleCnt="3" custScaleX="1056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8B3A9-B386-4C1F-BF4E-D8590678ABF6}" type="pres">
      <dgm:prSet presAssocID="{E8261DCB-3C65-4268-9817-E9536E3F5E03}" presName="negativeSpace" presStyleCnt="0"/>
      <dgm:spPr/>
      <dgm:t>
        <a:bodyPr/>
        <a:lstStyle/>
        <a:p>
          <a:endParaRPr lang="zh-CN" altLang="en-US"/>
        </a:p>
      </dgm:t>
    </dgm:pt>
    <dgm:pt modelId="{6B30AA85-094B-45A5-9875-4F41F696864E}" type="pres">
      <dgm:prSet presAssocID="{E8261DCB-3C65-4268-9817-E9536E3F5E0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41826-F55F-4E22-BBDA-D6919C0EA1A5}" type="pres">
      <dgm:prSet presAssocID="{5E635165-C7DF-40FF-B5AD-BAEFE30C7FD8}" presName="spaceBetweenRectangles" presStyleCnt="0"/>
      <dgm:spPr/>
      <dgm:t>
        <a:bodyPr/>
        <a:lstStyle/>
        <a:p>
          <a:endParaRPr lang="zh-CN" altLang="en-US"/>
        </a:p>
      </dgm:t>
    </dgm:pt>
    <dgm:pt modelId="{613FD22B-166A-4A1E-83F7-B4C6115CAADF}" type="pres">
      <dgm:prSet presAssocID="{1085B30D-301A-42C4-AE71-F5F1673667C6}" presName="parentLin" presStyleCnt="0"/>
      <dgm:spPr/>
      <dgm:t>
        <a:bodyPr/>
        <a:lstStyle/>
        <a:p>
          <a:endParaRPr lang="zh-CN" altLang="en-US"/>
        </a:p>
      </dgm:t>
    </dgm:pt>
    <dgm:pt modelId="{B4839D58-3000-4B46-AEA6-7045CDA5804E}" type="pres">
      <dgm:prSet presAssocID="{1085B30D-301A-42C4-AE71-F5F1673667C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E365BC9-A4B1-4307-9386-326F95BE2403}" type="pres">
      <dgm:prSet presAssocID="{1085B30D-301A-42C4-AE71-F5F1673667C6}" presName="parentText" presStyleLbl="node1" presStyleIdx="2" presStyleCnt="3" custScaleX="106525" custScaleY="900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EA376-9690-4900-B1F9-85DD45F591A3}" type="pres">
      <dgm:prSet presAssocID="{1085B30D-301A-42C4-AE71-F5F1673667C6}" presName="negativeSpace" presStyleCnt="0"/>
      <dgm:spPr/>
      <dgm:t>
        <a:bodyPr/>
        <a:lstStyle/>
        <a:p>
          <a:endParaRPr lang="zh-CN" altLang="en-US"/>
        </a:p>
      </dgm:t>
    </dgm:pt>
    <dgm:pt modelId="{23E5F8B9-5A66-457D-B1EB-F18B20EFB252}" type="pres">
      <dgm:prSet presAssocID="{1085B30D-301A-42C4-AE71-F5F1673667C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14B4CB-09C6-408C-AC91-8A6A653C4BE5}" srcId="{468107D5-D38E-4C0E-A6D7-8AEA0808B850}" destId="{E8261DCB-3C65-4268-9817-E9536E3F5E03}" srcOrd="1" destOrd="0" parTransId="{8BE8C68F-1FBD-4DF0-8A40-3CEE17FA8270}" sibTransId="{5E635165-C7DF-40FF-B5AD-BAEFE30C7FD8}"/>
    <dgm:cxn modelId="{290F35D6-7D8A-453B-BF27-012C40DFF866}" srcId="{468107D5-D38E-4C0E-A6D7-8AEA0808B850}" destId="{67C6522B-5E27-4BFE-8EE0-60EB9ABDA37B}" srcOrd="0" destOrd="0" parTransId="{F0C8C24E-F916-4D33-9714-9DEFA8269751}" sibTransId="{2ACF23B2-B991-45C2-A403-1C6666D3C08C}"/>
    <dgm:cxn modelId="{34805254-11D1-42B0-AFAD-FA250660C061}" srcId="{468107D5-D38E-4C0E-A6D7-8AEA0808B850}" destId="{1085B30D-301A-42C4-AE71-F5F1673667C6}" srcOrd="2" destOrd="0" parTransId="{5355CE8F-5B99-4890-AB89-83B81E979BF5}" sibTransId="{BEB4698F-76D3-448D-9635-64884CBA3B06}"/>
    <dgm:cxn modelId="{63D5DBDF-FECC-468C-A22B-A3FA5DCCC9C9}" type="presOf" srcId="{468107D5-D38E-4C0E-A6D7-8AEA0808B850}" destId="{9B13B1EC-E72B-41C5-AC06-ECE7312503EE}" srcOrd="0" destOrd="0" presId="urn:microsoft.com/office/officeart/2005/8/layout/list1"/>
    <dgm:cxn modelId="{584342A2-1860-4130-B182-1AD6965A79E8}" type="presOf" srcId="{67C6522B-5E27-4BFE-8EE0-60EB9ABDA37B}" destId="{F2A12FA0-C156-46D2-8794-20890877D339}" srcOrd="0" destOrd="0" presId="urn:microsoft.com/office/officeart/2005/8/layout/list1"/>
    <dgm:cxn modelId="{709A8995-BB44-4736-90E7-9A0C6C4AEBAA}" type="presOf" srcId="{1085B30D-301A-42C4-AE71-F5F1673667C6}" destId="{B4839D58-3000-4B46-AEA6-7045CDA5804E}" srcOrd="0" destOrd="0" presId="urn:microsoft.com/office/officeart/2005/8/layout/list1"/>
    <dgm:cxn modelId="{F9D6FE79-ECDC-4CFE-BC9E-B8F92C6A2BC0}" type="presOf" srcId="{1085B30D-301A-42C4-AE71-F5F1673667C6}" destId="{BE365BC9-A4B1-4307-9386-326F95BE2403}" srcOrd="1" destOrd="0" presId="urn:microsoft.com/office/officeart/2005/8/layout/list1"/>
    <dgm:cxn modelId="{341D6B9C-1CEA-4A60-AC06-1811B434D249}" type="presOf" srcId="{67C6522B-5E27-4BFE-8EE0-60EB9ABDA37B}" destId="{CD274CF9-3247-489E-B211-AC8FB0396965}" srcOrd="1" destOrd="0" presId="urn:microsoft.com/office/officeart/2005/8/layout/list1"/>
    <dgm:cxn modelId="{4FCE31A2-BD11-43B5-9D31-CAF3AA8E87B0}" type="presOf" srcId="{E8261DCB-3C65-4268-9817-E9536E3F5E03}" destId="{C3E3D2BA-E769-4B38-94EE-DDC1BFA2850C}" srcOrd="0" destOrd="0" presId="urn:microsoft.com/office/officeart/2005/8/layout/list1"/>
    <dgm:cxn modelId="{5EFBDDBD-4BB8-4BA7-B2F5-794BA5D8D52B}" type="presOf" srcId="{E8261DCB-3C65-4268-9817-E9536E3F5E03}" destId="{72845322-F36D-4420-86B2-0DADFD0B34A1}" srcOrd="1" destOrd="0" presId="urn:microsoft.com/office/officeart/2005/8/layout/list1"/>
    <dgm:cxn modelId="{BF258E72-7E63-4CF1-BE38-B7A2DAB2E133}" type="presParOf" srcId="{9B13B1EC-E72B-41C5-AC06-ECE7312503EE}" destId="{06427637-DE2A-4939-BD4B-08B6F454AABD}" srcOrd="0" destOrd="0" presId="urn:microsoft.com/office/officeart/2005/8/layout/list1"/>
    <dgm:cxn modelId="{F5780D1D-B51D-48E7-A5F5-098D0393FFC0}" type="presParOf" srcId="{06427637-DE2A-4939-BD4B-08B6F454AABD}" destId="{F2A12FA0-C156-46D2-8794-20890877D339}" srcOrd="0" destOrd="0" presId="urn:microsoft.com/office/officeart/2005/8/layout/list1"/>
    <dgm:cxn modelId="{D806B468-2F17-4D91-8EC0-04C1F39CE995}" type="presParOf" srcId="{06427637-DE2A-4939-BD4B-08B6F454AABD}" destId="{CD274CF9-3247-489E-B211-AC8FB0396965}" srcOrd="1" destOrd="0" presId="urn:microsoft.com/office/officeart/2005/8/layout/list1"/>
    <dgm:cxn modelId="{92AB511E-4196-404A-BE52-39DC6DC16FE2}" type="presParOf" srcId="{9B13B1EC-E72B-41C5-AC06-ECE7312503EE}" destId="{B890DAB5-968F-4FDA-9093-374C3C617B5B}" srcOrd="1" destOrd="0" presId="urn:microsoft.com/office/officeart/2005/8/layout/list1"/>
    <dgm:cxn modelId="{4C766F64-9F51-4603-8B62-BC5808D88C83}" type="presParOf" srcId="{9B13B1EC-E72B-41C5-AC06-ECE7312503EE}" destId="{696C846A-E919-4FEE-A0D7-A6B7E9B27026}" srcOrd="2" destOrd="0" presId="urn:microsoft.com/office/officeart/2005/8/layout/list1"/>
    <dgm:cxn modelId="{F42A4585-6C4C-4908-8887-F8F11A116501}" type="presParOf" srcId="{9B13B1EC-E72B-41C5-AC06-ECE7312503EE}" destId="{6A9C1C20-8A41-4305-BD7B-3851E8FD44A7}" srcOrd="3" destOrd="0" presId="urn:microsoft.com/office/officeart/2005/8/layout/list1"/>
    <dgm:cxn modelId="{6C7D09D2-0419-40D9-8445-9D3B80F06322}" type="presParOf" srcId="{9B13B1EC-E72B-41C5-AC06-ECE7312503EE}" destId="{9FCC70E9-8337-480F-B594-FDA26BCBF918}" srcOrd="4" destOrd="0" presId="urn:microsoft.com/office/officeart/2005/8/layout/list1"/>
    <dgm:cxn modelId="{AC737435-9946-4B86-9320-B532AB4663F7}" type="presParOf" srcId="{9FCC70E9-8337-480F-B594-FDA26BCBF918}" destId="{C3E3D2BA-E769-4B38-94EE-DDC1BFA2850C}" srcOrd="0" destOrd="0" presId="urn:microsoft.com/office/officeart/2005/8/layout/list1"/>
    <dgm:cxn modelId="{26F0D2DF-8CF5-4AEF-A3DA-B6042B0FC917}" type="presParOf" srcId="{9FCC70E9-8337-480F-B594-FDA26BCBF918}" destId="{72845322-F36D-4420-86B2-0DADFD0B34A1}" srcOrd="1" destOrd="0" presId="urn:microsoft.com/office/officeart/2005/8/layout/list1"/>
    <dgm:cxn modelId="{11A08D0C-C2CF-4AC6-9E57-433BCF124116}" type="presParOf" srcId="{9B13B1EC-E72B-41C5-AC06-ECE7312503EE}" destId="{C4B8B3A9-B386-4C1F-BF4E-D8590678ABF6}" srcOrd="5" destOrd="0" presId="urn:microsoft.com/office/officeart/2005/8/layout/list1"/>
    <dgm:cxn modelId="{7C95134C-9107-414C-8B3A-62339C4B910A}" type="presParOf" srcId="{9B13B1EC-E72B-41C5-AC06-ECE7312503EE}" destId="{6B30AA85-094B-45A5-9875-4F41F696864E}" srcOrd="6" destOrd="0" presId="urn:microsoft.com/office/officeart/2005/8/layout/list1"/>
    <dgm:cxn modelId="{C81A5066-4C02-4868-8538-7DA08D29E2F2}" type="presParOf" srcId="{9B13B1EC-E72B-41C5-AC06-ECE7312503EE}" destId="{BD841826-F55F-4E22-BBDA-D6919C0EA1A5}" srcOrd="7" destOrd="0" presId="urn:microsoft.com/office/officeart/2005/8/layout/list1"/>
    <dgm:cxn modelId="{6613310D-F841-4160-8FDB-562541EF3E57}" type="presParOf" srcId="{9B13B1EC-E72B-41C5-AC06-ECE7312503EE}" destId="{613FD22B-166A-4A1E-83F7-B4C6115CAADF}" srcOrd="8" destOrd="0" presId="urn:microsoft.com/office/officeart/2005/8/layout/list1"/>
    <dgm:cxn modelId="{401B4ED4-988A-4D8B-8573-CF98690063C4}" type="presParOf" srcId="{613FD22B-166A-4A1E-83F7-B4C6115CAADF}" destId="{B4839D58-3000-4B46-AEA6-7045CDA5804E}" srcOrd="0" destOrd="0" presId="urn:microsoft.com/office/officeart/2005/8/layout/list1"/>
    <dgm:cxn modelId="{9BE03842-EA55-4360-970F-3DC27E7B1793}" type="presParOf" srcId="{613FD22B-166A-4A1E-83F7-B4C6115CAADF}" destId="{BE365BC9-A4B1-4307-9386-326F95BE2403}" srcOrd="1" destOrd="0" presId="urn:microsoft.com/office/officeart/2005/8/layout/list1"/>
    <dgm:cxn modelId="{BB439162-1755-41BA-B893-E50B2C7DBD90}" type="presParOf" srcId="{9B13B1EC-E72B-41C5-AC06-ECE7312503EE}" destId="{C9FEA376-9690-4900-B1F9-85DD45F591A3}" srcOrd="9" destOrd="0" presId="urn:microsoft.com/office/officeart/2005/8/layout/list1"/>
    <dgm:cxn modelId="{7FFA0DD1-6EB6-42E2-9AFB-17A22F56B29F}" type="presParOf" srcId="{9B13B1EC-E72B-41C5-AC06-ECE7312503EE}" destId="{23E5F8B9-5A66-457D-B1EB-F18B20EFB2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DA9B0C-93DD-42FB-A6DF-1FDDDAF10720}" type="doc">
      <dgm:prSet loTypeId="urn:microsoft.com/office/officeart/2005/8/layout/process1" loCatId="process" qsTypeId="urn:microsoft.com/office/officeart/2005/8/quickstyle/simple4" qsCatId="simple" csTypeId="urn:microsoft.com/office/officeart/2005/8/colors/colorful5" csCatId="colorful" phldr="1"/>
      <dgm:spPr/>
    </dgm:pt>
    <dgm:pt modelId="{CC1F94E3-9000-455E-9FD4-8CEC66AC82DA}">
      <dgm:prSet phldrT="[Text]" custT="1"/>
      <dgm:spPr/>
      <dgm:t>
        <a:bodyPr/>
        <a:lstStyle/>
        <a:p>
          <a:r>
            <a:rPr lang="en-US" sz="2400" dirty="0" smtClean="0"/>
            <a:t>Build model with training data</a:t>
          </a:r>
          <a:endParaRPr lang="en-US" sz="2400" dirty="0"/>
        </a:p>
      </dgm:t>
    </dgm:pt>
    <dgm:pt modelId="{F9E187FA-2681-4273-B1B3-6AF9E56D693E}" type="parTrans" cxnId="{D3D7124F-1583-4545-B89F-AB612840EF68}">
      <dgm:prSet/>
      <dgm:spPr/>
      <dgm:t>
        <a:bodyPr/>
        <a:lstStyle/>
        <a:p>
          <a:endParaRPr lang="en-US" sz="2400"/>
        </a:p>
      </dgm:t>
    </dgm:pt>
    <dgm:pt modelId="{5786FE0E-7281-40E8-BFFE-71B90B42F71F}" type="sibTrans" cxnId="{D3D7124F-1583-4545-B89F-AB612840EF68}">
      <dgm:prSet/>
      <dgm:spPr/>
      <dgm:t>
        <a:bodyPr/>
        <a:lstStyle/>
        <a:p>
          <a:endParaRPr lang="en-US" sz="2400"/>
        </a:p>
      </dgm:t>
    </dgm:pt>
    <dgm:pt modelId="{EFA366B1-86D7-43F2-8222-5712CF71A06D}">
      <dgm:prSet phldrT="[Text]" custT="1"/>
      <dgm:spPr/>
      <dgm:t>
        <a:bodyPr/>
        <a:lstStyle/>
        <a:p>
          <a:r>
            <a:rPr lang="en-US" sz="2400" dirty="0" smtClean="0"/>
            <a:t>Apply model on testing data</a:t>
          </a:r>
          <a:endParaRPr lang="en-US" sz="2400" dirty="0"/>
        </a:p>
      </dgm:t>
    </dgm:pt>
    <dgm:pt modelId="{3B5A9587-E4D3-467D-8027-9EC8D162B586}" type="parTrans" cxnId="{5539D325-8A02-428F-B800-E82AAAB5EEEE}">
      <dgm:prSet/>
      <dgm:spPr/>
      <dgm:t>
        <a:bodyPr/>
        <a:lstStyle/>
        <a:p>
          <a:endParaRPr lang="en-US" sz="2400"/>
        </a:p>
      </dgm:t>
    </dgm:pt>
    <dgm:pt modelId="{CBA54337-E681-4394-AAD3-438C001BA9CD}" type="sibTrans" cxnId="{5539D325-8A02-428F-B800-E82AAAB5EEEE}">
      <dgm:prSet/>
      <dgm:spPr/>
      <dgm:t>
        <a:bodyPr/>
        <a:lstStyle/>
        <a:p>
          <a:endParaRPr lang="en-US" sz="2400"/>
        </a:p>
      </dgm:t>
    </dgm:pt>
    <dgm:pt modelId="{1D161C00-3D2D-4089-9D99-11E4A091EA9F}">
      <dgm:prSet phldrT="[Text]" custT="1"/>
      <dgm:spPr/>
      <dgm:t>
        <a:bodyPr/>
        <a:lstStyle/>
        <a:p>
          <a:r>
            <a:rPr lang="en-US" sz="2400" dirty="0" smtClean="0"/>
            <a:t>Measure performance</a:t>
          </a:r>
          <a:endParaRPr lang="en-US" sz="2400" dirty="0"/>
        </a:p>
      </dgm:t>
    </dgm:pt>
    <dgm:pt modelId="{1317C37F-C3F4-4600-96AE-C81F6E7AB414}" type="parTrans" cxnId="{375464B4-7758-4518-BB9E-136D282B88B7}">
      <dgm:prSet/>
      <dgm:spPr/>
      <dgm:t>
        <a:bodyPr/>
        <a:lstStyle/>
        <a:p>
          <a:endParaRPr lang="en-US" sz="2400"/>
        </a:p>
      </dgm:t>
    </dgm:pt>
    <dgm:pt modelId="{E6B55675-5ADC-427C-8278-A15177507469}" type="sibTrans" cxnId="{375464B4-7758-4518-BB9E-136D282B88B7}">
      <dgm:prSet/>
      <dgm:spPr/>
      <dgm:t>
        <a:bodyPr/>
        <a:lstStyle/>
        <a:p>
          <a:endParaRPr lang="en-US" sz="2400"/>
        </a:p>
      </dgm:t>
    </dgm:pt>
    <dgm:pt modelId="{E58C66BD-869E-4F71-96E9-7A1319CAF81A}" type="pres">
      <dgm:prSet presAssocID="{DCDA9B0C-93DD-42FB-A6DF-1FDDDAF10720}" presName="Name0" presStyleCnt="0">
        <dgm:presLayoutVars>
          <dgm:dir/>
          <dgm:resizeHandles val="exact"/>
        </dgm:presLayoutVars>
      </dgm:prSet>
      <dgm:spPr/>
    </dgm:pt>
    <dgm:pt modelId="{90C2370B-EA2F-4592-B2A4-83BBF3504639}" type="pres">
      <dgm:prSet presAssocID="{CC1F94E3-9000-455E-9FD4-8CEC66AC82DA}" presName="node" presStyleLbl="node1" presStyleIdx="0" presStyleCnt="3" custScaleX="2018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5F67F1-7447-41D0-AF7C-AD615C8BACA6}" type="pres">
      <dgm:prSet presAssocID="{5786FE0E-7281-40E8-BFFE-71B90B42F71F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7813ECE-74B0-4620-AAB1-469CDBA4A666}" type="pres">
      <dgm:prSet presAssocID="{5786FE0E-7281-40E8-BFFE-71B90B42F71F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DEC147F-5C2C-438C-BDD8-DCB87D4ED662}" type="pres">
      <dgm:prSet presAssocID="{EFA366B1-86D7-43F2-8222-5712CF71A06D}" presName="node" presStyleLbl="node1" presStyleIdx="1" presStyleCnt="3" custScaleX="2042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2F528E-4EEA-4454-B981-42601289EE32}" type="pres">
      <dgm:prSet presAssocID="{CBA54337-E681-4394-AAD3-438C001BA9CD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CCAC6E80-5484-4398-A51D-A5C8B0ED4502}" type="pres">
      <dgm:prSet presAssocID="{CBA54337-E681-4394-AAD3-438C001BA9CD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91FE434-C0B5-4A5D-AD29-C20D6414A8F1}" type="pres">
      <dgm:prSet presAssocID="{1D161C00-3D2D-4089-9D99-11E4A091EA9F}" presName="node" presStyleLbl="node1" presStyleIdx="2" presStyleCnt="3" custScaleX="1399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A6EF39-4182-4EAF-A1F8-0483C7FEFE4A}" type="presOf" srcId="{CBA54337-E681-4394-AAD3-438C001BA9CD}" destId="{602F528E-4EEA-4454-B981-42601289EE32}" srcOrd="0" destOrd="0" presId="urn:microsoft.com/office/officeart/2005/8/layout/process1"/>
    <dgm:cxn modelId="{219CD587-307C-4133-AD85-F87580ADF5EC}" type="presOf" srcId="{EFA366B1-86D7-43F2-8222-5712CF71A06D}" destId="{2DEC147F-5C2C-438C-BDD8-DCB87D4ED662}" srcOrd="0" destOrd="0" presId="urn:microsoft.com/office/officeart/2005/8/layout/process1"/>
    <dgm:cxn modelId="{99E7941E-B18D-44EA-B799-C37C2AD6BCE0}" type="presOf" srcId="{5786FE0E-7281-40E8-BFFE-71B90B42F71F}" destId="{C7813ECE-74B0-4620-AAB1-469CDBA4A666}" srcOrd="1" destOrd="0" presId="urn:microsoft.com/office/officeart/2005/8/layout/process1"/>
    <dgm:cxn modelId="{375464B4-7758-4518-BB9E-136D282B88B7}" srcId="{DCDA9B0C-93DD-42FB-A6DF-1FDDDAF10720}" destId="{1D161C00-3D2D-4089-9D99-11E4A091EA9F}" srcOrd="2" destOrd="0" parTransId="{1317C37F-C3F4-4600-96AE-C81F6E7AB414}" sibTransId="{E6B55675-5ADC-427C-8278-A15177507469}"/>
    <dgm:cxn modelId="{3EFBAA86-22EE-44F9-9DD5-C12ECAA1FFF6}" type="presOf" srcId="{CBA54337-E681-4394-AAD3-438C001BA9CD}" destId="{CCAC6E80-5484-4398-A51D-A5C8B0ED4502}" srcOrd="1" destOrd="0" presId="urn:microsoft.com/office/officeart/2005/8/layout/process1"/>
    <dgm:cxn modelId="{D3D7124F-1583-4545-B89F-AB612840EF68}" srcId="{DCDA9B0C-93DD-42FB-A6DF-1FDDDAF10720}" destId="{CC1F94E3-9000-455E-9FD4-8CEC66AC82DA}" srcOrd="0" destOrd="0" parTransId="{F9E187FA-2681-4273-B1B3-6AF9E56D693E}" sibTransId="{5786FE0E-7281-40E8-BFFE-71B90B42F71F}"/>
    <dgm:cxn modelId="{F1F2AFAB-E200-40D4-8FCB-A75116101C46}" type="presOf" srcId="{CC1F94E3-9000-455E-9FD4-8CEC66AC82DA}" destId="{90C2370B-EA2F-4592-B2A4-83BBF3504639}" srcOrd="0" destOrd="0" presId="urn:microsoft.com/office/officeart/2005/8/layout/process1"/>
    <dgm:cxn modelId="{E3261E0C-9389-4732-9DB1-4BB73F35CD37}" type="presOf" srcId="{5786FE0E-7281-40E8-BFFE-71B90B42F71F}" destId="{875F67F1-7447-41D0-AF7C-AD615C8BACA6}" srcOrd="0" destOrd="0" presId="urn:microsoft.com/office/officeart/2005/8/layout/process1"/>
    <dgm:cxn modelId="{5539D325-8A02-428F-B800-E82AAAB5EEEE}" srcId="{DCDA9B0C-93DD-42FB-A6DF-1FDDDAF10720}" destId="{EFA366B1-86D7-43F2-8222-5712CF71A06D}" srcOrd="1" destOrd="0" parTransId="{3B5A9587-E4D3-467D-8027-9EC8D162B586}" sibTransId="{CBA54337-E681-4394-AAD3-438C001BA9CD}"/>
    <dgm:cxn modelId="{1A1BDFE5-72B8-4EC1-A59E-952AA9BF5256}" type="presOf" srcId="{DCDA9B0C-93DD-42FB-A6DF-1FDDDAF10720}" destId="{E58C66BD-869E-4F71-96E9-7A1319CAF81A}" srcOrd="0" destOrd="0" presId="urn:microsoft.com/office/officeart/2005/8/layout/process1"/>
    <dgm:cxn modelId="{BF1BED6C-AF63-4F97-88F9-E7CCDA6477CD}" type="presOf" srcId="{1D161C00-3D2D-4089-9D99-11E4A091EA9F}" destId="{991FE434-C0B5-4A5D-AD29-C20D6414A8F1}" srcOrd="0" destOrd="0" presId="urn:microsoft.com/office/officeart/2005/8/layout/process1"/>
    <dgm:cxn modelId="{2B2EE26C-102E-49BC-AB09-600D8822BE7C}" type="presParOf" srcId="{E58C66BD-869E-4F71-96E9-7A1319CAF81A}" destId="{90C2370B-EA2F-4592-B2A4-83BBF3504639}" srcOrd="0" destOrd="0" presId="urn:microsoft.com/office/officeart/2005/8/layout/process1"/>
    <dgm:cxn modelId="{ABCAC5A0-952D-4432-AED3-A5AD34337031}" type="presParOf" srcId="{E58C66BD-869E-4F71-96E9-7A1319CAF81A}" destId="{875F67F1-7447-41D0-AF7C-AD615C8BACA6}" srcOrd="1" destOrd="0" presId="urn:microsoft.com/office/officeart/2005/8/layout/process1"/>
    <dgm:cxn modelId="{F9DBC81A-73B7-4F89-9554-4E9F9B84D630}" type="presParOf" srcId="{875F67F1-7447-41D0-AF7C-AD615C8BACA6}" destId="{C7813ECE-74B0-4620-AAB1-469CDBA4A666}" srcOrd="0" destOrd="0" presId="urn:microsoft.com/office/officeart/2005/8/layout/process1"/>
    <dgm:cxn modelId="{6B6745F6-3470-40BF-8C15-3AEAE56D7062}" type="presParOf" srcId="{E58C66BD-869E-4F71-96E9-7A1319CAF81A}" destId="{2DEC147F-5C2C-438C-BDD8-DCB87D4ED662}" srcOrd="2" destOrd="0" presId="urn:microsoft.com/office/officeart/2005/8/layout/process1"/>
    <dgm:cxn modelId="{483AE1D5-C070-4240-BF0B-672E03F3AE4F}" type="presParOf" srcId="{E58C66BD-869E-4F71-96E9-7A1319CAF81A}" destId="{602F528E-4EEA-4454-B981-42601289EE32}" srcOrd="3" destOrd="0" presId="urn:microsoft.com/office/officeart/2005/8/layout/process1"/>
    <dgm:cxn modelId="{9B9BDD60-1A5A-436E-8CBD-624E663D8533}" type="presParOf" srcId="{602F528E-4EEA-4454-B981-42601289EE32}" destId="{CCAC6E80-5484-4398-A51D-A5C8B0ED4502}" srcOrd="0" destOrd="0" presId="urn:microsoft.com/office/officeart/2005/8/layout/process1"/>
    <dgm:cxn modelId="{75ED33D9-D61D-41E6-8771-A1DA31AFB0EE}" type="presParOf" srcId="{E58C66BD-869E-4F71-96E9-7A1319CAF81A}" destId="{991FE434-C0B5-4A5D-AD29-C20D6414A8F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CEA3F-682A-441E-8E8B-1097B1A229C6}">
      <dsp:nvSpPr>
        <dsp:cNvPr id="0" name=""/>
        <dsp:cNvSpPr/>
      </dsp:nvSpPr>
      <dsp:spPr>
        <a:xfrm>
          <a:off x="449965" y="2139504"/>
          <a:ext cx="1677840" cy="13716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Anomaly</a:t>
          </a:r>
          <a:r>
            <a:rPr lang="en-US" sz="2800" kern="1200" dirty="0" smtClean="0"/>
            <a:t> </a:t>
          </a:r>
          <a:r>
            <a:rPr lang="en-US" sz="2800" kern="1200" dirty="0" smtClean="0">
              <a:solidFill>
                <a:schemeClr val="tx1"/>
              </a:solidFill>
            </a:rPr>
            <a:t>detection</a:t>
          </a:r>
          <a:r>
            <a:rPr lang="en-US" sz="2800" kern="1200" dirty="0" smtClean="0"/>
            <a:t> </a:t>
          </a:r>
          <a:r>
            <a:rPr lang="en-US" sz="2800" kern="1200" dirty="0" smtClean="0">
              <a:solidFill>
                <a:schemeClr val="tx1"/>
              </a:solidFill>
            </a:rPr>
            <a:t>methods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90140" y="2179679"/>
        <a:ext cx="1597490" cy="1291341"/>
      </dsp:txXfrm>
    </dsp:sp>
    <dsp:sp modelId="{013365A9-4BF6-4ED9-9514-EE9784884CA3}">
      <dsp:nvSpPr>
        <dsp:cNvPr id="0" name=""/>
        <dsp:cNvSpPr/>
      </dsp:nvSpPr>
      <dsp:spPr>
        <a:xfrm rot="17689935">
          <a:off x="1683435" y="2116664"/>
          <a:ext cx="1532213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532213" y="134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2411237" y="2091771"/>
        <a:ext cx="76610" cy="76610"/>
      </dsp:txXfrm>
    </dsp:sp>
    <dsp:sp modelId="{2939358F-3D0E-4FA8-8F48-625C6A9C3F06}">
      <dsp:nvSpPr>
        <dsp:cNvPr id="0" name=""/>
        <dsp:cNvSpPr/>
      </dsp:nvSpPr>
      <dsp:spPr>
        <a:xfrm>
          <a:off x="2771279" y="1157731"/>
          <a:ext cx="2069425" cy="55414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Supervised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787509" y="1173961"/>
        <a:ext cx="2036965" cy="521682"/>
      </dsp:txXfrm>
    </dsp:sp>
    <dsp:sp modelId="{7F6A333B-C7D5-4CB3-AA7E-19F503202EB9}">
      <dsp:nvSpPr>
        <dsp:cNvPr id="0" name=""/>
        <dsp:cNvSpPr/>
      </dsp:nvSpPr>
      <dsp:spPr>
        <a:xfrm rot="18065593">
          <a:off x="4539442" y="887899"/>
          <a:ext cx="1245997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245997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31291" y="870161"/>
        <a:ext cx="62299" cy="62299"/>
      </dsp:txXfrm>
    </dsp:sp>
    <dsp:sp modelId="{47F74C38-D26C-4ED3-9B04-39E70C1880FC}">
      <dsp:nvSpPr>
        <dsp:cNvPr id="0" name=""/>
        <dsp:cNvSpPr/>
      </dsp:nvSpPr>
      <dsp:spPr>
        <a:xfrm>
          <a:off x="5484177" y="2713"/>
          <a:ext cx="1882174" cy="7302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Logistic Regression</a:t>
          </a:r>
          <a:endParaRPr lang="en-US" sz="2800" kern="1200" dirty="0"/>
        </a:p>
      </dsp:txBody>
      <dsp:txXfrm>
        <a:off x="5505564" y="24100"/>
        <a:ext cx="1839400" cy="687439"/>
      </dsp:txXfrm>
    </dsp:sp>
    <dsp:sp modelId="{C08AD9E0-D723-449E-B61B-CE223C11F640}">
      <dsp:nvSpPr>
        <dsp:cNvPr id="0" name=""/>
        <dsp:cNvSpPr/>
      </dsp:nvSpPr>
      <dsp:spPr>
        <a:xfrm rot="20561500">
          <a:off x="4825444" y="1321129"/>
          <a:ext cx="673993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673993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45591" y="1317692"/>
        <a:ext cx="33699" cy="33699"/>
      </dsp:txXfrm>
    </dsp:sp>
    <dsp:sp modelId="{D9AD6269-4565-4655-B1E5-D3D26FF2AC99}">
      <dsp:nvSpPr>
        <dsp:cNvPr id="0" name=""/>
        <dsp:cNvSpPr/>
      </dsp:nvSpPr>
      <dsp:spPr>
        <a:xfrm>
          <a:off x="5484177" y="853578"/>
          <a:ext cx="1900160" cy="7614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Decision Tree</a:t>
          </a:r>
          <a:endParaRPr lang="en-US" sz="2800" kern="1200" dirty="0"/>
        </a:p>
      </dsp:txBody>
      <dsp:txXfrm>
        <a:off x="5506478" y="875879"/>
        <a:ext cx="1855558" cy="716803"/>
      </dsp:txXfrm>
    </dsp:sp>
    <dsp:sp modelId="{8106BED3-B818-4B6B-963D-C7A2B470F85F}">
      <dsp:nvSpPr>
        <dsp:cNvPr id="0" name=""/>
        <dsp:cNvSpPr/>
      </dsp:nvSpPr>
      <dsp:spPr>
        <a:xfrm rot="3204044">
          <a:off x="4622809" y="1854621"/>
          <a:ext cx="1079264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079264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35459" y="1841051"/>
        <a:ext cx="53963" cy="53963"/>
      </dsp:txXfrm>
    </dsp:sp>
    <dsp:sp modelId="{1C5F8A28-2748-4BA4-9787-810DF05D60B2}">
      <dsp:nvSpPr>
        <dsp:cNvPr id="0" name=""/>
        <dsp:cNvSpPr/>
      </dsp:nvSpPr>
      <dsp:spPr>
        <a:xfrm>
          <a:off x="5484177" y="1735634"/>
          <a:ext cx="1908332" cy="113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Support Vector Machine</a:t>
          </a:r>
          <a:endParaRPr lang="en-US" sz="2800" kern="1200" dirty="0"/>
        </a:p>
      </dsp:txBody>
      <dsp:txXfrm>
        <a:off x="5517310" y="1768767"/>
        <a:ext cx="1842066" cy="1064991"/>
      </dsp:txXfrm>
    </dsp:sp>
    <dsp:sp modelId="{46CD8647-C90B-4174-98FB-BB1721579638}">
      <dsp:nvSpPr>
        <dsp:cNvPr id="0" name=""/>
        <dsp:cNvSpPr/>
      </dsp:nvSpPr>
      <dsp:spPr>
        <a:xfrm rot="3886359">
          <a:off x="1694666" y="3494817"/>
          <a:ext cx="1509752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509752" y="134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2411798" y="3470485"/>
        <a:ext cx="75487" cy="75487"/>
      </dsp:txXfrm>
    </dsp:sp>
    <dsp:sp modelId="{EF04BF76-26B7-4FC7-8EE6-467A1E034B76}">
      <dsp:nvSpPr>
        <dsp:cNvPr id="0" name=""/>
        <dsp:cNvSpPr/>
      </dsp:nvSpPr>
      <dsp:spPr>
        <a:xfrm>
          <a:off x="2771279" y="3889246"/>
          <a:ext cx="2104285" cy="60372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Unsupervised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788961" y="3906928"/>
        <a:ext cx="2068921" cy="568358"/>
      </dsp:txXfrm>
    </dsp:sp>
    <dsp:sp modelId="{3DA6DB7F-54C9-4773-A369-E8D48A202326}">
      <dsp:nvSpPr>
        <dsp:cNvPr id="0" name=""/>
        <dsp:cNvSpPr/>
      </dsp:nvSpPr>
      <dsp:spPr>
        <a:xfrm rot="18525748">
          <a:off x="4683421" y="3776999"/>
          <a:ext cx="1027759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027759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71607" y="3764717"/>
        <a:ext cx="51387" cy="51387"/>
      </dsp:txXfrm>
    </dsp:sp>
    <dsp:sp modelId="{6590BDED-EE80-42AB-92F7-A6BD91BCC497}">
      <dsp:nvSpPr>
        <dsp:cNvPr id="0" name=""/>
        <dsp:cNvSpPr/>
      </dsp:nvSpPr>
      <dsp:spPr>
        <a:xfrm>
          <a:off x="5519037" y="2987544"/>
          <a:ext cx="1900160" cy="8043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Log Clustering</a:t>
          </a:r>
          <a:endParaRPr lang="en-US" sz="2800" kern="1200" dirty="0"/>
        </a:p>
      </dsp:txBody>
      <dsp:txXfrm>
        <a:off x="5542595" y="3011102"/>
        <a:ext cx="1853044" cy="757225"/>
      </dsp:txXfrm>
    </dsp:sp>
    <dsp:sp modelId="{E3DA9E4D-AF06-4A9F-B1B8-D662D7D87115}">
      <dsp:nvSpPr>
        <dsp:cNvPr id="0" name=""/>
        <dsp:cNvSpPr/>
      </dsp:nvSpPr>
      <dsp:spPr>
        <a:xfrm>
          <a:off x="4875564" y="4177696"/>
          <a:ext cx="643473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643473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81214" y="4175021"/>
        <a:ext cx="32173" cy="32173"/>
      </dsp:txXfrm>
    </dsp:sp>
    <dsp:sp modelId="{9EDDDD7F-F005-43C5-A593-8944976EC13D}">
      <dsp:nvSpPr>
        <dsp:cNvPr id="0" name=""/>
        <dsp:cNvSpPr/>
      </dsp:nvSpPr>
      <dsp:spPr>
        <a:xfrm>
          <a:off x="5519037" y="3912536"/>
          <a:ext cx="1899854" cy="55714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PCA</a:t>
          </a:r>
          <a:endParaRPr lang="en-US" sz="2800" kern="1200" dirty="0"/>
        </a:p>
      </dsp:txBody>
      <dsp:txXfrm>
        <a:off x="5535355" y="3928854"/>
        <a:ext cx="1867218" cy="524507"/>
      </dsp:txXfrm>
    </dsp:sp>
    <dsp:sp modelId="{16237C91-62A6-48A3-AD1F-FD73E460C4D3}">
      <dsp:nvSpPr>
        <dsp:cNvPr id="0" name=""/>
        <dsp:cNvSpPr/>
      </dsp:nvSpPr>
      <dsp:spPr>
        <a:xfrm rot="3074252">
          <a:off x="4683421" y="4578392"/>
          <a:ext cx="1027759" cy="26824"/>
        </a:xfrm>
        <a:custGeom>
          <a:avLst/>
          <a:gdLst/>
          <a:ahLst/>
          <a:cxnLst/>
          <a:rect l="0" t="0" r="0" b="0"/>
          <a:pathLst>
            <a:path>
              <a:moveTo>
                <a:pt x="0" y="13412"/>
              </a:moveTo>
              <a:lnTo>
                <a:pt x="1027759" y="134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5171607" y="4566110"/>
        <a:ext cx="51387" cy="51387"/>
      </dsp:txXfrm>
    </dsp:sp>
    <dsp:sp modelId="{8FADE194-18AA-47B7-9A70-C0AA556EE0BB}">
      <dsp:nvSpPr>
        <dsp:cNvPr id="0" name=""/>
        <dsp:cNvSpPr/>
      </dsp:nvSpPr>
      <dsp:spPr>
        <a:xfrm>
          <a:off x="5519037" y="4590331"/>
          <a:ext cx="1914445" cy="8043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Invariants Mining</a:t>
          </a:r>
          <a:endParaRPr lang="en-US" sz="2800" kern="1200" dirty="0"/>
        </a:p>
      </dsp:txBody>
      <dsp:txXfrm>
        <a:off x="5542595" y="4613889"/>
        <a:ext cx="1867329" cy="757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C846A-E919-4FEE-A0D7-A6B7E9B27026}">
      <dsp:nvSpPr>
        <dsp:cNvPr id="0" name=""/>
        <dsp:cNvSpPr/>
      </dsp:nvSpPr>
      <dsp:spPr>
        <a:xfrm>
          <a:off x="0" y="404538"/>
          <a:ext cx="575677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274CF9-3247-489E-B211-AC8FB0396965}">
      <dsp:nvSpPr>
        <dsp:cNvPr id="0" name=""/>
        <dsp:cNvSpPr/>
      </dsp:nvSpPr>
      <dsp:spPr>
        <a:xfrm>
          <a:off x="287838" y="42340"/>
          <a:ext cx="4251536" cy="56088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315" tIns="0" rIns="15231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Logistic Regression</a:t>
          </a:r>
          <a:endParaRPr lang="en-US" sz="2400" kern="1200" dirty="0"/>
        </a:p>
      </dsp:txBody>
      <dsp:txXfrm>
        <a:off x="315218" y="69720"/>
        <a:ext cx="4196776" cy="506120"/>
      </dsp:txXfrm>
    </dsp:sp>
    <dsp:sp modelId="{6B30AA85-094B-45A5-9875-4F41F696864E}">
      <dsp:nvSpPr>
        <dsp:cNvPr id="0" name=""/>
        <dsp:cNvSpPr/>
      </dsp:nvSpPr>
      <dsp:spPr>
        <a:xfrm>
          <a:off x="0" y="1184620"/>
          <a:ext cx="575677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845322-F36D-4420-86B2-0DADFD0B34A1}">
      <dsp:nvSpPr>
        <dsp:cNvPr id="0" name=""/>
        <dsp:cNvSpPr/>
      </dsp:nvSpPr>
      <dsp:spPr>
        <a:xfrm>
          <a:off x="287838" y="904180"/>
          <a:ext cx="4256654" cy="56088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315" tIns="0" rIns="15231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Decision Tree</a:t>
          </a:r>
          <a:endParaRPr lang="en-US" sz="2400" kern="1200" dirty="0"/>
        </a:p>
      </dsp:txBody>
      <dsp:txXfrm>
        <a:off x="315218" y="931560"/>
        <a:ext cx="4201894" cy="506120"/>
      </dsp:txXfrm>
    </dsp:sp>
    <dsp:sp modelId="{23E5F8B9-5A66-457D-B1EB-F18B20EFB252}">
      <dsp:nvSpPr>
        <dsp:cNvPr id="0" name=""/>
        <dsp:cNvSpPr/>
      </dsp:nvSpPr>
      <dsp:spPr>
        <a:xfrm>
          <a:off x="0" y="1990411"/>
          <a:ext cx="575677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365BC9-A4B1-4307-9386-326F95BE2403}">
      <dsp:nvSpPr>
        <dsp:cNvPr id="0" name=""/>
        <dsp:cNvSpPr/>
      </dsp:nvSpPr>
      <dsp:spPr>
        <a:xfrm>
          <a:off x="287838" y="1766020"/>
          <a:ext cx="4292680" cy="50483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315" tIns="0" rIns="15231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Support Vector Machine (SVM)</a:t>
          </a:r>
          <a:endParaRPr lang="en-US" sz="2400" kern="1200" dirty="0"/>
        </a:p>
      </dsp:txBody>
      <dsp:txXfrm>
        <a:off x="312482" y="1790664"/>
        <a:ext cx="4243392" cy="455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2370B-EA2F-4592-B2A4-83BBF3504639}">
      <dsp:nvSpPr>
        <dsp:cNvPr id="0" name=""/>
        <dsp:cNvSpPr/>
      </dsp:nvSpPr>
      <dsp:spPr>
        <a:xfrm>
          <a:off x="6056" y="870146"/>
          <a:ext cx="2797771" cy="9275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 model with training data</a:t>
          </a:r>
          <a:endParaRPr lang="en-US" sz="2400" kern="1200" dirty="0"/>
        </a:p>
      </dsp:txBody>
      <dsp:txXfrm>
        <a:off x="33223" y="897313"/>
        <a:ext cx="2743437" cy="873208"/>
      </dsp:txXfrm>
    </dsp:sp>
    <dsp:sp modelId="{875F67F1-7447-41D0-AF7C-AD615C8BACA6}">
      <dsp:nvSpPr>
        <dsp:cNvPr id="0" name=""/>
        <dsp:cNvSpPr/>
      </dsp:nvSpPr>
      <dsp:spPr>
        <a:xfrm>
          <a:off x="2942423" y="1162059"/>
          <a:ext cx="293822" cy="3437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942423" y="1230802"/>
        <a:ext cx="205675" cy="206230"/>
      </dsp:txXfrm>
    </dsp:sp>
    <dsp:sp modelId="{2DEC147F-5C2C-438C-BDD8-DCB87D4ED662}">
      <dsp:nvSpPr>
        <dsp:cNvPr id="0" name=""/>
        <dsp:cNvSpPr/>
      </dsp:nvSpPr>
      <dsp:spPr>
        <a:xfrm>
          <a:off x="3358209" y="870146"/>
          <a:ext cx="2830785" cy="9275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Apply model on testing data</a:t>
          </a:r>
          <a:endParaRPr lang="en-US" sz="2400" kern="1200" dirty="0"/>
        </a:p>
      </dsp:txBody>
      <dsp:txXfrm>
        <a:off x="3385376" y="897313"/>
        <a:ext cx="2776451" cy="873208"/>
      </dsp:txXfrm>
    </dsp:sp>
    <dsp:sp modelId="{602F528E-4EEA-4454-B981-42601289EE32}">
      <dsp:nvSpPr>
        <dsp:cNvPr id="0" name=""/>
        <dsp:cNvSpPr/>
      </dsp:nvSpPr>
      <dsp:spPr>
        <a:xfrm>
          <a:off x="6327590" y="1162059"/>
          <a:ext cx="293822" cy="3437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327590" y="1230802"/>
        <a:ext cx="205675" cy="206230"/>
      </dsp:txXfrm>
    </dsp:sp>
    <dsp:sp modelId="{991FE434-C0B5-4A5D-AD29-C20D6414A8F1}">
      <dsp:nvSpPr>
        <dsp:cNvPr id="0" name=""/>
        <dsp:cNvSpPr/>
      </dsp:nvSpPr>
      <dsp:spPr>
        <a:xfrm>
          <a:off x="6743377" y="870146"/>
          <a:ext cx="1939283" cy="9275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Measure performance</a:t>
          </a:r>
          <a:endParaRPr lang="en-US" sz="2400" kern="1200" dirty="0"/>
        </a:p>
      </dsp:txBody>
      <dsp:txXfrm>
        <a:off x="6770544" y="897313"/>
        <a:ext cx="1884949" cy="873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BBF37-D71C-4CA1-A993-9765AD01BF93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6EC1A-EBC8-4DAE-897C-78BC178B8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13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53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81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2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3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99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8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76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7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Squared</a:t>
            </a:r>
            <a:r>
              <a:rPr lang="en-US" baseline="0" dirty="0" smtClean="0"/>
              <a:t> prediction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6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42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34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Labels are given for each</a:t>
            </a:r>
            <a:r>
              <a:rPr lang="en-US" altLang="zh-CN" baseline="0" dirty="0" smtClean="0"/>
              <a:t> block, thus we can only use the session window to extract features.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59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3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82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95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4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6EC1A-EBC8-4DAE-897C-78BC178B8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2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5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9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0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3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2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5AFA-303F-4307-9D8E-C338DD17F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github.com/cuhk-cse/logliz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2"/>
          <p:cNvSpPr/>
          <p:nvPr/>
        </p:nvSpPr>
        <p:spPr>
          <a:xfrm>
            <a:off x="-5" y="1498600"/>
            <a:ext cx="9144000" cy="2235200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906" y="2058136"/>
            <a:ext cx="8742178" cy="1116128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Experience Report: 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System Log Analysis for Anomaly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6321" y="4110845"/>
            <a:ext cx="7051349" cy="1241822"/>
          </a:xfrm>
        </p:spPr>
        <p:txBody>
          <a:bodyPr>
            <a:noAutofit/>
          </a:bodyPr>
          <a:lstStyle/>
          <a:p>
            <a:r>
              <a:rPr lang="en-US" sz="2400" b="1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Shilin </a:t>
            </a:r>
            <a:r>
              <a:rPr lang="en-US" sz="2400" b="1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He</a:t>
            </a:r>
            <a:r>
              <a:rPr lang="en-US" sz="2400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sz="24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400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Jieming</a:t>
            </a:r>
            <a:r>
              <a:rPr lang="en-US" sz="24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Zhu, </a:t>
            </a:r>
            <a:r>
              <a:rPr lang="en-US" sz="2400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Pinjia</a:t>
            </a:r>
            <a:r>
              <a:rPr lang="en-US" sz="24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400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He,</a:t>
            </a:r>
            <a:r>
              <a:rPr lang="en-US" sz="24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and Michael R. </a:t>
            </a:r>
            <a:r>
              <a:rPr lang="en-US" sz="2400" kern="1100" spc="-150" dirty="0" err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Lyu</a:t>
            </a:r>
            <a:endParaRPr lang="en-US" sz="2000" kern="1100" spc="-15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sz="20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Department of Computer Science and Engineering, </a:t>
            </a:r>
          </a:p>
          <a:p>
            <a:r>
              <a:rPr lang="en-US" sz="2000" kern="1100" spc="-15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Chinese University of Hong Kong, Hong </a:t>
            </a:r>
            <a:r>
              <a:rPr lang="en-US" sz="2000" kern="1100" spc="-15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Kong</a:t>
            </a:r>
          </a:p>
          <a:p>
            <a:r>
              <a:rPr lang="en-US" sz="2000" kern="1100" spc="-15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2016/10/26</a:t>
            </a:r>
            <a:endParaRPr lang="en-US" sz="2000" kern="1100" spc="-15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9" descr="D:\Photos\照片\CUHK图片\校徽\上下\ver_4c_jpg_RGB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1" y="114174"/>
            <a:ext cx="2121689" cy="1195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40672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</a:t>
            </a:r>
            <a:r>
              <a:rPr lang="en-US" sz="3600" b="1" dirty="0"/>
              <a:t>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3600" b="1" dirty="0" smtClean="0">
                <a:solidFill>
                  <a:schemeClr val="bg2">
                    <a:lumMod val="90000"/>
                  </a:schemeClr>
                </a:solidFill>
              </a:rPr>
              <a:t> Supervised </a:t>
            </a: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 Unsupervised Anomaly Detection</a:t>
            </a:r>
            <a:endParaRPr lang="en-US" sz="36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 Evaluation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 Conclusion 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6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2993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59821" y="4285228"/>
            <a:ext cx="6188036" cy="2089151"/>
            <a:chOff x="0" y="1524380"/>
            <a:chExt cx="7161769" cy="21923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520" y="1524380"/>
              <a:ext cx="3230880" cy="219238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2943736"/>
              <a:ext cx="2723566" cy="56615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2800" b="1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Academia</a:t>
              </a:r>
              <a:endParaRPr lang="en-US" sz="27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539644" y="2943737"/>
              <a:ext cx="1622125" cy="56615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2800" b="1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Industry</a:t>
              </a:r>
              <a:endParaRPr lang="en-US" sz="27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3827" y="1194689"/>
            <a:ext cx="78928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Font typeface="Wingdings" panose="05000000000000000000" pitchFamily="2" charset="2"/>
              <a:buChar char="Ø"/>
            </a:pPr>
            <a:r>
              <a:rPr lang="en-US" sz="2800" dirty="0"/>
              <a:t>Developers are </a:t>
            </a:r>
            <a:r>
              <a:rPr lang="en-US" sz="2800" dirty="0">
                <a:solidFill>
                  <a:srgbClr val="FF0000"/>
                </a:solidFill>
              </a:rPr>
              <a:t>not aware of</a:t>
            </a:r>
            <a:r>
              <a:rPr lang="en-US" sz="2800" dirty="0"/>
              <a:t> the state-of-the-art </a:t>
            </a:r>
            <a:r>
              <a:rPr lang="en-US" sz="2800" dirty="0">
                <a:solidFill>
                  <a:srgbClr val="FF0000"/>
                </a:solidFill>
              </a:rPr>
              <a:t>log-based </a:t>
            </a:r>
            <a:r>
              <a:rPr lang="en-US" sz="2800" dirty="0"/>
              <a:t>anomaly detection methods</a:t>
            </a:r>
            <a:r>
              <a:rPr lang="en-US" sz="2800" dirty="0" smtClean="0"/>
              <a:t>.</a:t>
            </a:r>
          </a:p>
          <a:p>
            <a:pPr marL="342892" indent="-342892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892" indent="-342892">
              <a:buFont typeface="Wingdings" panose="05000000000000000000" pitchFamily="2" charset="2"/>
              <a:buChar char="Ø"/>
            </a:pPr>
            <a:r>
              <a:rPr lang="en-US" sz="2800" dirty="0"/>
              <a:t>No</a:t>
            </a:r>
            <a:r>
              <a:rPr lang="en-US" sz="2800" dirty="0">
                <a:solidFill>
                  <a:srgbClr val="FF0000"/>
                </a:solidFill>
              </a:rPr>
              <a:t> open-source tools </a:t>
            </a:r>
            <a:r>
              <a:rPr lang="en-US" sz="2800" dirty="0"/>
              <a:t>are currently available</a:t>
            </a:r>
            <a:r>
              <a:rPr lang="en-US" sz="2800" dirty="0" smtClean="0"/>
              <a:t>.</a:t>
            </a:r>
          </a:p>
          <a:p>
            <a:pPr marL="342892" indent="-342892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342892" indent="-342892">
              <a:buFont typeface="Wingdings" panose="05000000000000000000" pitchFamily="2" charset="2"/>
              <a:buChar char="Ø"/>
            </a:pPr>
            <a:r>
              <a:rPr lang="en-US" sz="2800" dirty="0"/>
              <a:t>Lack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of</a:t>
            </a:r>
            <a:r>
              <a:rPr lang="en-US" sz="2800" dirty="0">
                <a:solidFill>
                  <a:srgbClr val="FF0000"/>
                </a:solidFill>
              </a:rPr>
              <a:t> comparison</a:t>
            </a:r>
            <a:r>
              <a:rPr lang="en-US" sz="2800" dirty="0"/>
              <a:t> among existing anomaly detection methods</a:t>
            </a:r>
            <a:r>
              <a:rPr lang="en-US" sz="2800" dirty="0" smtClean="0"/>
              <a:t>.</a:t>
            </a:r>
            <a:endParaRPr lang="en-US" sz="2800" dirty="0"/>
          </a:p>
          <a:p>
            <a:pPr marL="342892" indent="-342892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58696" y="6476094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Shape 784"/>
          <p:cNvGrpSpPr/>
          <p:nvPr/>
        </p:nvGrpSpPr>
        <p:grpSpPr>
          <a:xfrm>
            <a:off x="254126" y="121912"/>
            <a:ext cx="522839" cy="713566"/>
            <a:chOff x="6718575" y="2318625"/>
            <a:chExt cx="256950" cy="407375"/>
          </a:xfrm>
        </p:grpSpPr>
        <p:sp>
          <p:nvSpPr>
            <p:cNvPr id="40" name="Shape 78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1" name="Shape 78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2" name="Shape 78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3" name="Shape 78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4" name="Shape 78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" name="Shape 79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" name="Shape 79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79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32097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40672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/>
              <a:t>Framework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 Supervised 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Unsupervised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Anomaly Detection</a:t>
            </a:r>
            <a:endParaRPr lang="en-US" sz="36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Evaluation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970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739871"/>
            <a:ext cx="7886700" cy="56283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6922" y="641077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" y="1880083"/>
            <a:ext cx="9140229" cy="2899823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Shape 706"/>
          <p:cNvGrpSpPr/>
          <p:nvPr/>
        </p:nvGrpSpPr>
        <p:grpSpPr>
          <a:xfrm>
            <a:off x="206576" y="126718"/>
            <a:ext cx="642510" cy="600415"/>
            <a:chOff x="3927500" y="301425"/>
            <a:chExt cx="461550" cy="411625"/>
          </a:xfrm>
        </p:grpSpPr>
        <p:sp>
          <p:nvSpPr>
            <p:cNvPr id="65" name="Shape 70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6" name="Shape 70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7" name="Shape 70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8" name="Shape 71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9" name="Shape 71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0" name="Shape 71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1" name="Shape 71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2" name="Shape 71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3" name="Shape 71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4" name="Shape 71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5" name="Shape 71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6" name="Shape 71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7" name="Shape 71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8" name="Shape 72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9" name="Shape 72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0" name="Shape 72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1" name="Shape 72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2" name="Shape 72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3" name="Shape 72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4" name="Shape 72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5" name="Shape 72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6" name="Shape 72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7" name="Shape 72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8" name="Shape 73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9" name="Shape 73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0" name="Shape 73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1" name="Shape 73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9477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739871"/>
            <a:ext cx="7886700" cy="56283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0550" y="647065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Log Collection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Shape 706"/>
          <p:cNvGrpSpPr/>
          <p:nvPr/>
        </p:nvGrpSpPr>
        <p:grpSpPr>
          <a:xfrm>
            <a:off x="206576" y="126718"/>
            <a:ext cx="642510" cy="600415"/>
            <a:chOff x="3927500" y="301425"/>
            <a:chExt cx="461550" cy="411625"/>
          </a:xfrm>
        </p:grpSpPr>
        <p:sp>
          <p:nvSpPr>
            <p:cNvPr id="59" name="Shape 70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0" name="Shape 70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1" name="Shape 70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2" name="Shape 71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3" name="Shape 71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4" name="Shape 71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5" name="Shape 71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6" name="Shape 71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7" name="Shape 71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8" name="Shape 71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9" name="Shape 71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0" name="Shape 71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1" name="Shape 71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2" name="Shape 72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3" name="Shape 72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4" name="Shape 72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5" name="Shape 72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6" name="Shape 72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7" name="Shape 72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8" name="Shape 72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9" name="Shape 72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0" name="Shape 72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1" name="Shape 72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2" name="Shape 73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3" name="Shape 73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4" name="Shape 73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5" name="Shape 73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109" y="1669061"/>
            <a:ext cx="4327736" cy="35252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4" y="1707161"/>
            <a:ext cx="3641765" cy="35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739871"/>
            <a:ext cx="7886700" cy="56283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68345" y="6459312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6" y="5423354"/>
            <a:ext cx="4593868" cy="433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88" y="5925083"/>
            <a:ext cx="4467048" cy="4436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61894" y="5669130"/>
            <a:ext cx="467961" cy="303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855" y="5617795"/>
            <a:ext cx="3759738" cy="52908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Log Parsing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Shape 706"/>
          <p:cNvGrpSpPr/>
          <p:nvPr/>
        </p:nvGrpSpPr>
        <p:grpSpPr>
          <a:xfrm>
            <a:off x="206576" y="126718"/>
            <a:ext cx="642510" cy="600415"/>
            <a:chOff x="3927500" y="301425"/>
            <a:chExt cx="461550" cy="411625"/>
          </a:xfrm>
        </p:grpSpPr>
        <p:sp>
          <p:nvSpPr>
            <p:cNvPr id="59" name="Shape 70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0" name="Shape 70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1" name="Shape 70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2" name="Shape 71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3" name="Shape 71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4" name="Shape 71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5" name="Shape 71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6" name="Shape 71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7" name="Shape 71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8" name="Shape 71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9" name="Shape 71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0" name="Shape 71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1" name="Shape 71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2" name="Shape 72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3" name="Shape 72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4" name="Shape 72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5" name="Shape 72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6" name="Shape 72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7" name="Shape 72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8" name="Shape 72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9" name="Shape 72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0" name="Shape 72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1" name="Shape 72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2" name="Shape 73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3" name="Shape 73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4" name="Shape 73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5" name="Shape 73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29" y="1245844"/>
            <a:ext cx="8627679" cy="37293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5344886"/>
            <a:ext cx="1436914" cy="925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79635" y="5347807"/>
            <a:ext cx="247070" cy="925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59659" y="5350440"/>
            <a:ext cx="450440" cy="925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270574" y="5608270"/>
            <a:ext cx="934925" cy="925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3286" y="2953370"/>
            <a:ext cx="3120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+mj-lt"/>
              <a:buAutoNum type="arabicPeriod"/>
            </a:pPr>
            <a:endParaRPr lang="en-US" sz="1350" dirty="0"/>
          </a:p>
          <a:p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4519043" y="1283155"/>
            <a:ext cx="41482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Divide all logs into different </a:t>
            </a:r>
            <a:r>
              <a:rPr lang="en-US" sz="2800" dirty="0">
                <a:solidFill>
                  <a:srgbClr val="FF0000"/>
                </a:solidFill>
              </a:rPr>
              <a:t>log sequences (windows)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    log sequence &lt;=&gt; row in the event count matrix.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47607"/>
              </p:ext>
            </p:extLst>
          </p:nvPr>
        </p:nvGraphicFramePr>
        <p:xfrm>
          <a:off x="4766186" y="3907068"/>
          <a:ext cx="3901058" cy="19701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50529">
                  <a:extLst>
                    <a:ext uri="{9D8B030D-6E8A-4147-A177-3AD203B41FA5}">
                      <a16:colId xmlns:a16="http://schemas.microsoft.com/office/drawing/2014/main" val="948462173"/>
                    </a:ext>
                  </a:extLst>
                </a:gridCol>
                <a:gridCol w="1950529">
                  <a:extLst>
                    <a:ext uri="{9D8B030D-6E8A-4147-A177-3AD203B41FA5}">
                      <a16:colId xmlns:a16="http://schemas.microsoft.com/office/drawing/2014/main" val="858945375"/>
                    </a:ext>
                  </a:extLst>
                </a:gridCol>
              </a:tblGrid>
              <a:tr h="2949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Windows</a:t>
                      </a:r>
                      <a:endParaRPr lang="en-US" sz="20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Basis</a:t>
                      </a:r>
                      <a:r>
                        <a:rPr lang="en-US" sz="20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959495"/>
                  </a:ext>
                </a:extLst>
              </a:tr>
              <a:tr h="5322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Fixed windows </a:t>
                      </a:r>
                      <a:endParaRPr lang="en-US" sz="20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7355139"/>
                  </a:ext>
                </a:extLst>
              </a:tr>
              <a:tr h="5322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Sliding windows </a:t>
                      </a:r>
                      <a:endParaRPr lang="en-US" sz="20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519349"/>
                  </a:ext>
                </a:extLst>
              </a:tr>
              <a:tr h="53227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Session windows </a:t>
                      </a:r>
                      <a:endParaRPr lang="en-US" sz="2000" dirty="0"/>
                    </a:p>
                  </a:txBody>
                  <a:tcPr marL="68580" marR="68580" marT="34290" marB="3429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Identifiers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842026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3250" y="647065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Feature Extraction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Shape 583"/>
          <p:cNvGrpSpPr/>
          <p:nvPr/>
        </p:nvGrpSpPr>
        <p:grpSpPr>
          <a:xfrm>
            <a:off x="237691" y="175770"/>
            <a:ext cx="608445" cy="681480"/>
            <a:chOff x="3951850" y="2985350"/>
            <a:chExt cx="407950" cy="416500"/>
          </a:xfrm>
        </p:grpSpPr>
        <p:sp>
          <p:nvSpPr>
            <p:cNvPr id="53" name="Shape 58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" name="Shape 58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" name="Shape 58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" name="Shape 58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5" y="1430812"/>
            <a:ext cx="4264780" cy="41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6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Oval 2"/>
          <p:cNvSpPr/>
          <p:nvPr/>
        </p:nvSpPr>
        <p:spPr>
          <a:xfrm>
            <a:off x="7318068" y="2872732"/>
            <a:ext cx="1639418" cy="1652264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79532085"/>
              </p:ext>
            </p:extLst>
          </p:nvPr>
        </p:nvGraphicFramePr>
        <p:xfrm>
          <a:off x="-300963" y="1161568"/>
          <a:ext cx="7883449" cy="5397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Shape 419"/>
          <p:cNvGrpSpPr/>
          <p:nvPr/>
        </p:nvGrpSpPr>
        <p:grpSpPr>
          <a:xfrm>
            <a:off x="193592" y="104861"/>
            <a:ext cx="660566" cy="749243"/>
            <a:chOff x="590250" y="244200"/>
            <a:chExt cx="407975" cy="532175"/>
          </a:xfrm>
        </p:grpSpPr>
        <p:sp>
          <p:nvSpPr>
            <p:cNvPr id="17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1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4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93" b="100000" l="26282" r="711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12" y="2949568"/>
            <a:ext cx="4752128" cy="149239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66381" y="647476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6" name="Rectangle 15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en-US" altLang="zh-CN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Anomaly Detection</a:t>
            </a:r>
            <a:endParaRPr 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4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50643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</a:t>
            </a:r>
            <a:r>
              <a:rPr lang="en-US" sz="3600" b="1" dirty="0"/>
              <a:t>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/>
              <a:t>  Supervised 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 Unsupervised Anomaly Detection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Evaluation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385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7396825"/>
              </p:ext>
            </p:extLst>
          </p:nvPr>
        </p:nvGraphicFramePr>
        <p:xfrm>
          <a:off x="501652" y="1016299"/>
          <a:ext cx="5756771" cy="2511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05043310"/>
              </p:ext>
            </p:extLst>
          </p:nvPr>
        </p:nvGraphicFramePr>
        <p:xfrm>
          <a:off x="152400" y="3448688"/>
          <a:ext cx="8688717" cy="2667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33350" y="3586064"/>
            <a:ext cx="72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General procedure:</a:t>
            </a:r>
            <a:endParaRPr lang="en-US" sz="2800" b="1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6970014" y="646607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19</a:t>
            </a:fld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93721" y="5677036"/>
            <a:ext cx="4760213" cy="1135118"/>
            <a:chOff x="365985" y="4390122"/>
            <a:chExt cx="5292975" cy="1179566"/>
          </a:xfrm>
        </p:grpSpPr>
        <p:grpSp>
          <p:nvGrpSpPr>
            <p:cNvPr id="39" name="Group 38"/>
            <p:cNvGrpSpPr/>
            <p:nvPr/>
          </p:nvGrpSpPr>
          <p:grpSpPr>
            <a:xfrm>
              <a:off x="365985" y="4390122"/>
              <a:ext cx="5292975" cy="774359"/>
              <a:chOff x="558956" y="3876374"/>
              <a:chExt cx="5943364" cy="96003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58956" y="3876374"/>
                <a:ext cx="5943363" cy="712836"/>
                <a:chOff x="6160654" y="5764165"/>
                <a:chExt cx="5440219" cy="56341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160654" y="5764165"/>
                  <a:ext cx="4193503" cy="563418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/>
                    <a:t>Training </a:t>
                  </a:r>
                  <a:endParaRPr lang="en-US" sz="1350" b="1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0354158" y="5764165"/>
                  <a:ext cx="1246715" cy="563418"/>
                </a:xfrm>
                <a:prstGeom prst="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/>
                    <a:t>Testing</a:t>
                  </a:r>
                  <a:endParaRPr lang="en-US" sz="1600" b="1" dirty="0"/>
                </a:p>
              </p:txBody>
            </p:sp>
          </p:grpSp>
          <p:sp>
            <p:nvSpPr>
              <p:cNvPr id="43" name="Left Brace 42"/>
              <p:cNvSpPr/>
              <p:nvPr/>
            </p:nvSpPr>
            <p:spPr>
              <a:xfrm rot="16200000">
                <a:off x="3440073" y="1774159"/>
                <a:ext cx="181131" cy="5943363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486769" y="5138578"/>
              <a:ext cx="1284768" cy="43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All data</a:t>
              </a:r>
            </a:p>
          </p:txBody>
        </p:sp>
      </p:grpSp>
      <p:sp>
        <p:nvSpPr>
          <p:cNvPr id="35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159821" y="126718"/>
            <a:ext cx="7984179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Anomaly Detection</a:t>
            </a:r>
            <a:endParaRPr lang="en-US" sz="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62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3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4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5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6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7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8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9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0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1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2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3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4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75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cxnSp>
        <p:nvCxnSpPr>
          <p:cNvPr id="4" name="直接箭头连接符 3"/>
          <p:cNvCxnSpPr/>
          <p:nvPr/>
        </p:nvCxnSpPr>
        <p:spPr>
          <a:xfrm>
            <a:off x="1524000" y="5248999"/>
            <a:ext cx="908" cy="343549"/>
          </a:xfrm>
          <a:prstGeom prst="straightConnector1">
            <a:avLst/>
          </a:prstGeom>
          <a:ln w="38100" cap="flat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819650" y="5268049"/>
            <a:ext cx="908" cy="343549"/>
          </a:xfrm>
          <a:prstGeom prst="straightConnector1">
            <a:avLst/>
          </a:prstGeom>
          <a:ln w="38100" cap="flat">
            <a:solidFill>
              <a:schemeClr val="accent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40672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 </a:t>
            </a:r>
            <a:r>
              <a:rPr lang="en-US" sz="3600" b="1" dirty="0" smtClean="0"/>
              <a:t>Background &amp; Motivation</a:t>
            </a:r>
            <a:endParaRPr lang="en-US" sz="3600" b="1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 Framework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 </a:t>
            </a:r>
            <a:r>
              <a:rPr lang="en-US" sz="3600" b="1" dirty="0" smtClean="0"/>
              <a:t>Supervised </a:t>
            </a:r>
            <a:r>
              <a:rPr lang="en-US" sz="3600" b="1" dirty="0"/>
              <a:t>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 Unsupervised Anomaly Detection </a:t>
            </a:r>
            <a:endParaRPr lang="en-US" sz="3600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</a:t>
            </a:r>
            <a:r>
              <a:rPr lang="en-US" sz="3600" b="1" dirty="0" smtClean="0"/>
              <a:t> Evaluation</a:t>
            </a:r>
            <a:endParaRPr lang="en-US" sz="3600" b="1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/>
              <a:t>  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1" name="Slide Number Placeholder 3"/>
          <p:cNvSpPr txBox="1">
            <a:spLocks/>
          </p:cNvSpPr>
          <p:nvPr/>
        </p:nvSpPr>
        <p:spPr>
          <a:xfrm>
            <a:off x="6967999" y="647402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2" y="1955801"/>
            <a:ext cx="6943725" cy="4391025"/>
          </a:xfrm>
          <a:prstGeom prst="rect">
            <a:avLst/>
          </a:prstGeom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65950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1459" y="1277252"/>
            <a:ext cx="45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Trained </a:t>
            </a:r>
            <a:r>
              <a:rPr lang="en-US" altLang="zh-CN" sz="2400" b="1" dirty="0"/>
              <a:t>Decision Tree </a:t>
            </a:r>
            <a:r>
              <a:rPr lang="en-US" altLang="zh-CN" sz="2400" b="1" dirty="0" smtClean="0"/>
              <a:t>Example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28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159821" y="126718"/>
            <a:ext cx="7984179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Anomaly Detection</a:t>
            </a:r>
          </a:p>
        </p:txBody>
      </p:sp>
      <p:grpSp>
        <p:nvGrpSpPr>
          <p:cNvPr id="34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35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8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1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2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3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4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cxnSp>
        <p:nvCxnSpPr>
          <p:cNvPr id="3" name="直接连接符 2"/>
          <p:cNvCxnSpPr/>
          <p:nvPr/>
        </p:nvCxnSpPr>
        <p:spPr>
          <a:xfrm flipH="1">
            <a:off x="3459480" y="2613660"/>
            <a:ext cx="1402083" cy="39624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459480" y="3566357"/>
            <a:ext cx="811720" cy="39604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71200" y="4503420"/>
            <a:ext cx="0" cy="4876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5050443"/>
            <a:ext cx="1192201" cy="31508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00310" y="4934638"/>
            <a:ext cx="131461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Anomaly</a:t>
            </a:r>
            <a:endParaRPr lang="zh-CN" altLang="en-US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7.40741E-7 L 0 -0.07222 " pathEditMode="relative" rAng="0" ptsTypes="AA">
                                      <p:cBhvr>
                                        <p:cTn id="2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53499" y="1141530"/>
            <a:ext cx="45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Trained SVM Example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28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159821" y="126718"/>
            <a:ext cx="7984179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Anomaly Detection</a:t>
            </a:r>
          </a:p>
        </p:txBody>
      </p:sp>
      <p:grpSp>
        <p:nvGrpSpPr>
          <p:cNvPr id="34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35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7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8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9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1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2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3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4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36" y="1819852"/>
            <a:ext cx="4909164" cy="45682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 rot="2419932">
            <a:off x="3487233" y="2563814"/>
            <a:ext cx="4556808" cy="2056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419932">
            <a:off x="1627004" y="3876768"/>
            <a:ext cx="4556808" cy="1728380"/>
          </a:xfrm>
          <a:prstGeom prst="ellipse">
            <a:avLst/>
          </a:prstGeom>
          <a:noFill/>
          <a:ln w="38100">
            <a:solidFill>
              <a:srgbClr val="0EA1C4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7073900" y="2276029"/>
            <a:ext cx="1663700" cy="1011698"/>
          </a:xfrm>
          <a:prstGeom prst="wedgeRoundRectCallout">
            <a:avLst>
              <a:gd name="adj1" fmla="val -39532"/>
              <a:gd name="adj2" fmla="val 90117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Anomalies</a:t>
            </a:r>
            <a:endParaRPr lang="zh-CN" altLang="en-US" sz="2400" dirty="0"/>
          </a:p>
        </p:txBody>
      </p:sp>
      <p:sp>
        <p:nvSpPr>
          <p:cNvPr id="30" name="圆角矩形标注 29"/>
          <p:cNvSpPr/>
          <p:nvPr/>
        </p:nvSpPr>
        <p:spPr>
          <a:xfrm>
            <a:off x="361538" y="3287727"/>
            <a:ext cx="1562100" cy="1011698"/>
          </a:xfrm>
          <a:prstGeom prst="wedgeRoundRectCallout">
            <a:avLst>
              <a:gd name="adj1" fmla="val 75915"/>
              <a:gd name="adj2" fmla="val 47436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Normal instances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65947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21</a:t>
            </a:fld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5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50643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</a:t>
            </a:r>
            <a:r>
              <a:rPr lang="en-US" sz="3600" b="1" dirty="0"/>
              <a:t>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Supervised 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 smtClean="0"/>
              <a:t>  Unsupervised </a:t>
            </a:r>
            <a:r>
              <a:rPr lang="en-US" altLang="zh-CN" sz="3600" b="1" dirty="0"/>
              <a:t>Anomaly </a:t>
            </a:r>
            <a:r>
              <a:rPr lang="en-US" altLang="zh-CN" sz="3600" b="1" dirty="0" smtClean="0"/>
              <a:t>Detection</a:t>
            </a:r>
            <a:endParaRPr lang="en-US" sz="3600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Evaluation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3266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形状 4"/>
          <p:cNvSpPr/>
          <p:nvPr/>
        </p:nvSpPr>
        <p:spPr>
          <a:xfrm>
            <a:off x="835382" y="2006288"/>
            <a:ext cx="7099433" cy="4437146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椭圆 5"/>
          <p:cNvSpPr/>
          <p:nvPr/>
        </p:nvSpPr>
        <p:spPr>
          <a:xfrm>
            <a:off x="1649190" y="5068806"/>
            <a:ext cx="184585" cy="1845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任意多边形 6"/>
          <p:cNvSpPr/>
          <p:nvPr/>
        </p:nvSpPr>
        <p:spPr>
          <a:xfrm>
            <a:off x="1376028" y="5161098"/>
            <a:ext cx="2327017" cy="1282335"/>
          </a:xfrm>
          <a:custGeom>
            <a:avLst/>
            <a:gdLst>
              <a:gd name="connsiteX0" fmla="*/ 0 w 2327017"/>
              <a:gd name="connsiteY0" fmla="*/ 0 h 1282335"/>
              <a:gd name="connsiteX1" fmla="*/ 2327017 w 2327017"/>
              <a:gd name="connsiteY1" fmla="*/ 0 h 1282335"/>
              <a:gd name="connsiteX2" fmla="*/ 2327017 w 2327017"/>
              <a:gd name="connsiteY2" fmla="*/ 1282335 h 1282335"/>
              <a:gd name="connsiteX3" fmla="*/ 0 w 2327017"/>
              <a:gd name="connsiteY3" fmla="*/ 1282335 h 1282335"/>
              <a:gd name="connsiteX4" fmla="*/ 0 w 2327017"/>
              <a:gd name="connsiteY4" fmla="*/ 0 h 12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017" h="1282335">
                <a:moveTo>
                  <a:pt x="0" y="0"/>
                </a:moveTo>
                <a:lnTo>
                  <a:pt x="2327017" y="0"/>
                </a:lnTo>
                <a:lnTo>
                  <a:pt x="2327017" y="1282335"/>
                </a:lnTo>
                <a:lnTo>
                  <a:pt x="0" y="12823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808" tIns="0" rIns="0" bIns="0" numCol="1" spcCol="1270" anchor="t" anchorCtr="0">
            <a:noAutofit/>
          </a:bodyPr>
          <a:lstStyle/>
          <a:p>
            <a:pPr lvl="0" algn="l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Knowledge base initialization</a:t>
            </a:r>
            <a:endParaRPr lang="en-US" sz="2800" kern="1200" dirty="0"/>
          </a:p>
        </p:txBody>
      </p:sp>
      <p:sp>
        <p:nvSpPr>
          <p:cNvPr id="10" name="椭圆 9"/>
          <p:cNvSpPr/>
          <p:nvPr/>
        </p:nvSpPr>
        <p:spPr>
          <a:xfrm>
            <a:off x="3278510" y="3862789"/>
            <a:ext cx="333673" cy="33367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任意多边形 10"/>
          <p:cNvSpPr/>
          <p:nvPr/>
        </p:nvSpPr>
        <p:spPr>
          <a:xfrm>
            <a:off x="3577499" y="4029626"/>
            <a:ext cx="1439560" cy="2413807"/>
          </a:xfrm>
          <a:custGeom>
            <a:avLst/>
            <a:gdLst>
              <a:gd name="connsiteX0" fmla="*/ 0 w 1439560"/>
              <a:gd name="connsiteY0" fmla="*/ 0 h 2413807"/>
              <a:gd name="connsiteX1" fmla="*/ 1439560 w 1439560"/>
              <a:gd name="connsiteY1" fmla="*/ 0 h 2413807"/>
              <a:gd name="connsiteX2" fmla="*/ 1439560 w 1439560"/>
              <a:gd name="connsiteY2" fmla="*/ 2413807 h 2413807"/>
              <a:gd name="connsiteX3" fmla="*/ 0 w 1439560"/>
              <a:gd name="connsiteY3" fmla="*/ 2413807 h 2413807"/>
              <a:gd name="connsiteX4" fmla="*/ 0 w 1439560"/>
              <a:gd name="connsiteY4" fmla="*/ 0 h 241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560" h="2413807">
                <a:moveTo>
                  <a:pt x="0" y="0"/>
                </a:moveTo>
                <a:lnTo>
                  <a:pt x="1439560" y="0"/>
                </a:lnTo>
                <a:lnTo>
                  <a:pt x="1439560" y="2413807"/>
                </a:lnTo>
                <a:lnTo>
                  <a:pt x="0" y="24138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07" tIns="0" rIns="0" bIns="0" numCol="1" spcCol="1270" anchor="t" anchorCtr="0">
            <a:noAutofit/>
          </a:bodyPr>
          <a:lstStyle/>
          <a:p>
            <a:pPr lvl="0" algn="l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Online learning</a:t>
            </a:r>
            <a:endParaRPr lang="en-US" sz="2800" kern="1200" dirty="0"/>
          </a:p>
        </p:txBody>
      </p:sp>
      <p:sp>
        <p:nvSpPr>
          <p:cNvPr id="12" name="椭圆 11"/>
          <p:cNvSpPr/>
          <p:nvPr/>
        </p:nvSpPr>
        <p:spPr>
          <a:xfrm>
            <a:off x="5237954" y="3128885"/>
            <a:ext cx="461463" cy="46146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任意多边形 12"/>
          <p:cNvSpPr/>
          <p:nvPr/>
        </p:nvSpPr>
        <p:spPr>
          <a:xfrm>
            <a:off x="5468685" y="3474983"/>
            <a:ext cx="1703864" cy="3083816"/>
          </a:xfrm>
          <a:custGeom>
            <a:avLst/>
            <a:gdLst>
              <a:gd name="connsiteX0" fmla="*/ 0 w 1703864"/>
              <a:gd name="connsiteY0" fmla="*/ 0 h 3083816"/>
              <a:gd name="connsiteX1" fmla="*/ 1703864 w 1703864"/>
              <a:gd name="connsiteY1" fmla="*/ 0 h 3083816"/>
              <a:gd name="connsiteX2" fmla="*/ 1703864 w 1703864"/>
              <a:gd name="connsiteY2" fmla="*/ 3083816 h 3083816"/>
              <a:gd name="connsiteX3" fmla="*/ 0 w 1703864"/>
              <a:gd name="connsiteY3" fmla="*/ 3083816 h 3083816"/>
              <a:gd name="connsiteX4" fmla="*/ 0 w 1703864"/>
              <a:gd name="connsiteY4" fmla="*/ 0 h 3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864" h="3083816">
                <a:moveTo>
                  <a:pt x="0" y="0"/>
                </a:moveTo>
                <a:lnTo>
                  <a:pt x="1703864" y="0"/>
                </a:lnTo>
                <a:lnTo>
                  <a:pt x="1703864" y="3083816"/>
                </a:lnTo>
                <a:lnTo>
                  <a:pt x="0" y="30838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4520" tIns="0" rIns="0" bIns="0" numCol="1" spcCol="1270" anchor="t" anchorCtr="0">
            <a:noAutofit/>
          </a:bodyPr>
          <a:lstStyle/>
          <a:p>
            <a:pPr lvl="0" algn="l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Detection</a:t>
            </a:r>
            <a:endParaRPr lang="en-US" sz="2400" kern="1200" dirty="0"/>
          </a:p>
        </p:txBody>
      </p:sp>
      <p:sp>
        <p:nvSpPr>
          <p:cNvPr id="15" name="燕尾形箭头 14"/>
          <p:cNvSpPr/>
          <p:nvPr/>
        </p:nvSpPr>
        <p:spPr>
          <a:xfrm>
            <a:off x="3122394" y="5572258"/>
            <a:ext cx="5913351" cy="501665"/>
          </a:xfrm>
          <a:prstGeom prst="notched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3124692" y="5196009"/>
            <a:ext cx="1843318" cy="501665"/>
          </a:xfrm>
          <a:custGeom>
            <a:avLst/>
            <a:gdLst>
              <a:gd name="connsiteX0" fmla="*/ 0 w 1843318"/>
              <a:gd name="connsiteY0" fmla="*/ 0 h 501665"/>
              <a:gd name="connsiteX1" fmla="*/ 1843318 w 1843318"/>
              <a:gd name="connsiteY1" fmla="*/ 0 h 501665"/>
              <a:gd name="connsiteX2" fmla="*/ 1843318 w 1843318"/>
              <a:gd name="connsiteY2" fmla="*/ 501665 h 501665"/>
              <a:gd name="connsiteX3" fmla="*/ 0 w 1843318"/>
              <a:gd name="connsiteY3" fmla="*/ 501665 h 501665"/>
              <a:gd name="connsiteX4" fmla="*/ 0 w 1843318"/>
              <a:gd name="connsiteY4" fmla="*/ 0 h 50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318" h="501665">
                <a:moveTo>
                  <a:pt x="0" y="0"/>
                </a:moveTo>
                <a:lnTo>
                  <a:pt x="1843318" y="0"/>
                </a:lnTo>
                <a:lnTo>
                  <a:pt x="1843318" y="501665"/>
                </a:lnTo>
                <a:lnTo>
                  <a:pt x="0" y="501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Log </a:t>
            </a:r>
            <a:r>
              <a:rPr lang="en-US" sz="1800" b="1" kern="1200" dirty="0" smtClean="0"/>
              <a:t>vectorization</a:t>
            </a:r>
            <a:endParaRPr lang="en-US" sz="1800" b="1" kern="1200" dirty="0"/>
          </a:p>
        </p:txBody>
      </p:sp>
      <p:sp>
        <p:nvSpPr>
          <p:cNvPr id="17" name="椭圆 16"/>
          <p:cNvSpPr/>
          <p:nvPr/>
        </p:nvSpPr>
        <p:spPr>
          <a:xfrm>
            <a:off x="3983644" y="5760382"/>
            <a:ext cx="125416" cy="12541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任意多边形 17"/>
          <p:cNvSpPr/>
          <p:nvPr/>
        </p:nvSpPr>
        <p:spPr>
          <a:xfrm>
            <a:off x="4991074" y="5948507"/>
            <a:ext cx="1703765" cy="501665"/>
          </a:xfrm>
          <a:custGeom>
            <a:avLst/>
            <a:gdLst>
              <a:gd name="connsiteX0" fmla="*/ 0 w 1703765"/>
              <a:gd name="connsiteY0" fmla="*/ 0 h 501665"/>
              <a:gd name="connsiteX1" fmla="*/ 1703765 w 1703765"/>
              <a:gd name="connsiteY1" fmla="*/ 0 h 501665"/>
              <a:gd name="connsiteX2" fmla="*/ 1703765 w 1703765"/>
              <a:gd name="connsiteY2" fmla="*/ 501665 h 501665"/>
              <a:gd name="connsiteX3" fmla="*/ 0 w 1703765"/>
              <a:gd name="connsiteY3" fmla="*/ 501665 h 501665"/>
              <a:gd name="connsiteX4" fmla="*/ 0 w 1703765"/>
              <a:gd name="connsiteY4" fmla="*/ 0 h 50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765" h="501665">
                <a:moveTo>
                  <a:pt x="0" y="0"/>
                </a:moveTo>
                <a:lnTo>
                  <a:pt x="1703765" y="0"/>
                </a:lnTo>
                <a:lnTo>
                  <a:pt x="1703765" y="501665"/>
                </a:lnTo>
                <a:lnTo>
                  <a:pt x="0" y="501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t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Log </a:t>
            </a:r>
            <a:r>
              <a:rPr lang="en-US" sz="1800" b="1" kern="1200" dirty="0" smtClean="0"/>
              <a:t>clustering</a:t>
            </a:r>
            <a:endParaRPr lang="en-US" sz="1800" b="1" kern="1200" dirty="0"/>
          </a:p>
        </p:txBody>
      </p:sp>
      <p:sp>
        <p:nvSpPr>
          <p:cNvPr id="19" name="椭圆 18"/>
          <p:cNvSpPr/>
          <p:nvPr/>
        </p:nvSpPr>
        <p:spPr>
          <a:xfrm>
            <a:off x="5780249" y="5760382"/>
            <a:ext cx="125416" cy="12541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90000"/>
              <a:hueOff val="0"/>
              <a:satOff val="0"/>
              <a:lumOff val="0"/>
              <a:alphaOff val="-20000"/>
            </a:schemeClr>
          </a:fillRef>
          <a:effectRef idx="0">
            <a:schemeClr val="accent6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</p:sp>
      <p:sp>
        <p:nvSpPr>
          <p:cNvPr id="20" name="任意多边形 19"/>
          <p:cNvSpPr/>
          <p:nvPr/>
        </p:nvSpPr>
        <p:spPr>
          <a:xfrm>
            <a:off x="6717902" y="5196009"/>
            <a:ext cx="1724208" cy="501665"/>
          </a:xfrm>
          <a:custGeom>
            <a:avLst/>
            <a:gdLst>
              <a:gd name="connsiteX0" fmla="*/ 0 w 1724208"/>
              <a:gd name="connsiteY0" fmla="*/ 0 h 501665"/>
              <a:gd name="connsiteX1" fmla="*/ 1724208 w 1724208"/>
              <a:gd name="connsiteY1" fmla="*/ 0 h 501665"/>
              <a:gd name="connsiteX2" fmla="*/ 1724208 w 1724208"/>
              <a:gd name="connsiteY2" fmla="*/ 501665 h 501665"/>
              <a:gd name="connsiteX3" fmla="*/ 0 w 1724208"/>
              <a:gd name="connsiteY3" fmla="*/ 501665 h 501665"/>
              <a:gd name="connsiteX4" fmla="*/ 0 w 1724208"/>
              <a:gd name="connsiteY4" fmla="*/ 0 h 50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208" h="501665">
                <a:moveTo>
                  <a:pt x="0" y="0"/>
                </a:moveTo>
                <a:lnTo>
                  <a:pt x="1724208" y="0"/>
                </a:lnTo>
                <a:lnTo>
                  <a:pt x="1724208" y="501665"/>
                </a:lnTo>
                <a:lnTo>
                  <a:pt x="0" y="5016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Representative </a:t>
            </a:r>
            <a:r>
              <a:rPr lang="en-US" sz="1800" b="1" kern="1200" dirty="0" smtClean="0"/>
              <a:t>extraction</a:t>
            </a:r>
            <a:endParaRPr lang="en-US" sz="1800" b="1" kern="1200" dirty="0"/>
          </a:p>
        </p:txBody>
      </p:sp>
      <p:sp>
        <p:nvSpPr>
          <p:cNvPr id="21" name="椭圆 20"/>
          <p:cNvSpPr/>
          <p:nvPr/>
        </p:nvSpPr>
        <p:spPr>
          <a:xfrm>
            <a:off x="7517298" y="5760382"/>
            <a:ext cx="125416" cy="12541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6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45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 Clustering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49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7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8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9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0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1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62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936921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2494589" y="1130201"/>
            <a:ext cx="1718244" cy="1376192"/>
          </a:xfrm>
          <a:custGeom>
            <a:avLst/>
            <a:gdLst>
              <a:gd name="connsiteX0" fmla="*/ 0 w 1718244"/>
              <a:gd name="connsiteY0" fmla="*/ 0 h 1376192"/>
              <a:gd name="connsiteX1" fmla="*/ 1718244 w 1718244"/>
              <a:gd name="connsiteY1" fmla="*/ 0 h 1376192"/>
              <a:gd name="connsiteX2" fmla="*/ 1718244 w 1718244"/>
              <a:gd name="connsiteY2" fmla="*/ 1376192 h 1376192"/>
              <a:gd name="connsiteX3" fmla="*/ 0 w 1718244"/>
              <a:gd name="connsiteY3" fmla="*/ 1376192 h 1376192"/>
              <a:gd name="connsiteX4" fmla="*/ 0 w 1718244"/>
              <a:gd name="connsiteY4" fmla="*/ 0 h 13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44" h="1376192">
                <a:moveTo>
                  <a:pt x="0" y="0"/>
                </a:moveTo>
                <a:lnTo>
                  <a:pt x="1718244" y="0"/>
                </a:lnTo>
                <a:lnTo>
                  <a:pt x="1718244" y="1376192"/>
                </a:lnTo>
                <a:lnTo>
                  <a:pt x="0" y="137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800" b="1" kern="1200" dirty="0" smtClean="0"/>
              <a:t>Distance </a:t>
            </a:r>
            <a:r>
              <a:rPr lang="en-US" altLang="zh-CN" sz="1800" kern="1200" dirty="0" smtClean="0"/>
              <a:t>(new instance, representatives)</a:t>
            </a:r>
            <a:endParaRPr lang="zh-CN" altLang="en-US" sz="1800" kern="1200" dirty="0"/>
          </a:p>
        </p:txBody>
      </p:sp>
      <p:sp>
        <p:nvSpPr>
          <p:cNvPr id="25" name="环形箭头 24"/>
          <p:cNvSpPr/>
          <p:nvPr/>
        </p:nvSpPr>
        <p:spPr>
          <a:xfrm>
            <a:off x="567065" y="858796"/>
            <a:ext cx="3256567" cy="3256567"/>
          </a:xfrm>
          <a:prstGeom prst="circularArrow">
            <a:avLst>
              <a:gd name="adj1" fmla="val 8241"/>
              <a:gd name="adj2" fmla="val 575439"/>
              <a:gd name="adj3" fmla="val 2966958"/>
              <a:gd name="adj4" fmla="val 49644"/>
              <a:gd name="adj5" fmla="val 9614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任意多边形 25"/>
          <p:cNvSpPr/>
          <p:nvPr/>
        </p:nvSpPr>
        <p:spPr>
          <a:xfrm>
            <a:off x="1507252" y="3136545"/>
            <a:ext cx="1376192" cy="1376192"/>
          </a:xfrm>
          <a:custGeom>
            <a:avLst/>
            <a:gdLst>
              <a:gd name="connsiteX0" fmla="*/ 0 w 1376192"/>
              <a:gd name="connsiteY0" fmla="*/ 0 h 1376192"/>
              <a:gd name="connsiteX1" fmla="*/ 1376192 w 1376192"/>
              <a:gd name="connsiteY1" fmla="*/ 0 h 1376192"/>
              <a:gd name="connsiteX2" fmla="*/ 1376192 w 1376192"/>
              <a:gd name="connsiteY2" fmla="*/ 1376192 h 1376192"/>
              <a:gd name="connsiteX3" fmla="*/ 0 w 1376192"/>
              <a:gd name="connsiteY3" fmla="*/ 1376192 h 1376192"/>
              <a:gd name="connsiteX4" fmla="*/ 0 w 1376192"/>
              <a:gd name="connsiteY4" fmla="*/ 0 h 13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192" h="1376192">
                <a:moveTo>
                  <a:pt x="0" y="0"/>
                </a:moveTo>
                <a:lnTo>
                  <a:pt x="1376192" y="0"/>
                </a:lnTo>
                <a:lnTo>
                  <a:pt x="1376192" y="1376192"/>
                </a:lnTo>
                <a:lnTo>
                  <a:pt x="0" y="137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800" b="1" kern="1200" dirty="0" smtClean="0"/>
              <a:t>Add</a:t>
            </a:r>
            <a:r>
              <a:rPr lang="en-US" altLang="zh-CN" sz="1800" kern="1200" dirty="0" smtClean="0"/>
              <a:t> into cluster</a:t>
            </a:r>
            <a:endParaRPr lang="zh-CN" altLang="en-US" sz="1800" kern="1200" dirty="0"/>
          </a:p>
        </p:txBody>
      </p:sp>
      <p:sp>
        <p:nvSpPr>
          <p:cNvPr id="28" name="任意多边形 27"/>
          <p:cNvSpPr/>
          <p:nvPr/>
        </p:nvSpPr>
        <p:spPr>
          <a:xfrm>
            <a:off x="228534" y="1130201"/>
            <a:ext cx="1616902" cy="1376192"/>
          </a:xfrm>
          <a:custGeom>
            <a:avLst/>
            <a:gdLst>
              <a:gd name="connsiteX0" fmla="*/ 0 w 1616902"/>
              <a:gd name="connsiteY0" fmla="*/ 0 h 1376192"/>
              <a:gd name="connsiteX1" fmla="*/ 1616902 w 1616902"/>
              <a:gd name="connsiteY1" fmla="*/ 0 h 1376192"/>
              <a:gd name="connsiteX2" fmla="*/ 1616902 w 1616902"/>
              <a:gd name="connsiteY2" fmla="*/ 1376192 h 1376192"/>
              <a:gd name="connsiteX3" fmla="*/ 0 w 1616902"/>
              <a:gd name="connsiteY3" fmla="*/ 1376192 h 1376192"/>
              <a:gd name="connsiteX4" fmla="*/ 0 w 1616902"/>
              <a:gd name="connsiteY4" fmla="*/ 0 h 137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902" h="1376192">
                <a:moveTo>
                  <a:pt x="0" y="0"/>
                </a:moveTo>
                <a:lnTo>
                  <a:pt x="1616902" y="0"/>
                </a:lnTo>
                <a:lnTo>
                  <a:pt x="1616902" y="1376192"/>
                </a:lnTo>
                <a:lnTo>
                  <a:pt x="0" y="137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800" b="1" kern="1200" dirty="0" smtClean="0"/>
              <a:t>Update</a:t>
            </a:r>
            <a:r>
              <a:rPr lang="en-US" altLang="zh-CN" sz="1800" kern="1200" dirty="0" smtClean="0"/>
              <a:t> representatives</a:t>
            </a:r>
            <a:endParaRPr lang="zh-CN" altLang="en-US" sz="1800" kern="1200" dirty="0"/>
          </a:p>
        </p:txBody>
      </p:sp>
      <p:sp>
        <p:nvSpPr>
          <p:cNvPr id="29" name="环形箭头 28"/>
          <p:cNvSpPr/>
          <p:nvPr/>
        </p:nvSpPr>
        <p:spPr>
          <a:xfrm>
            <a:off x="567065" y="858796"/>
            <a:ext cx="3256567" cy="3256567"/>
          </a:xfrm>
          <a:prstGeom prst="circularArrow">
            <a:avLst>
              <a:gd name="adj1" fmla="val 8241"/>
              <a:gd name="adj2" fmla="val 575439"/>
              <a:gd name="adj3" fmla="val 16400222"/>
              <a:gd name="adj4" fmla="val 15290083"/>
              <a:gd name="adj5" fmla="val 9614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50000"/>
              <a:hueOff val="245616"/>
              <a:satOff val="-10737"/>
              <a:lumOff val="29307"/>
              <a:alphaOff val="0"/>
            </a:schemeClr>
          </a:fillRef>
          <a:effectRef idx="0">
            <a:schemeClr val="accent6">
              <a:shade val="50000"/>
              <a:hueOff val="245616"/>
              <a:satOff val="-10737"/>
              <a:lumOff val="29307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环形箭头 62"/>
          <p:cNvSpPr/>
          <p:nvPr/>
        </p:nvSpPr>
        <p:spPr>
          <a:xfrm>
            <a:off x="493721" y="862074"/>
            <a:ext cx="3256567" cy="3256567"/>
          </a:xfrm>
          <a:prstGeom prst="circularArrow">
            <a:avLst>
              <a:gd name="adj1" fmla="val 8241"/>
              <a:gd name="adj2" fmla="val 575439"/>
              <a:gd name="adj3" fmla="val 10174917"/>
              <a:gd name="adj4" fmla="val 7257603"/>
              <a:gd name="adj5" fmla="val 9614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50000"/>
              <a:hueOff val="245616"/>
              <a:satOff val="-10737"/>
              <a:lumOff val="29307"/>
              <a:alphaOff val="0"/>
            </a:schemeClr>
          </a:fillRef>
          <a:effectRef idx="0">
            <a:schemeClr val="accent6">
              <a:shade val="50000"/>
              <a:hueOff val="245616"/>
              <a:satOff val="-10737"/>
              <a:lumOff val="29307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54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18" grpId="0"/>
      <p:bldP spid="20" grpId="0"/>
      <p:bldP spid="24" grpId="0"/>
      <p:bldP spid="26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6" y="1578615"/>
            <a:ext cx="4076049" cy="3831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6744" y="1267758"/>
            <a:ext cx="493725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subspaces are generated by PCA</a:t>
            </a:r>
            <a:r>
              <a:rPr lang="en-US" sz="2400" dirty="0" smtClean="0"/>
              <a:t>:</a:t>
            </a:r>
            <a:endParaRPr lang="en-US" sz="2400" dirty="0"/>
          </a:p>
          <a:p>
            <a:pPr marL="257168" indent="-257168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altLang="zh-CN" sz="2400" b="1" dirty="0">
                <a:solidFill>
                  <a:srgbClr val="FF0000"/>
                </a:solidFill>
              </a:rPr>
              <a:t>Normal Space</a:t>
            </a:r>
            <a:r>
              <a:rPr lang="en-US" altLang="zh-CN" sz="2400" dirty="0"/>
              <a:t>, constructed by first </a:t>
            </a:r>
            <a:r>
              <a:rPr lang="en-US" altLang="zh-CN" sz="2400" i="1" dirty="0"/>
              <a:t>k</a:t>
            </a:r>
            <a:r>
              <a:rPr lang="en-US" altLang="zh-CN" sz="2400" dirty="0"/>
              <a:t> principal components.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rgbClr val="FF0000"/>
                </a:solidFill>
              </a:rPr>
              <a:t>: Anomaly Space</a:t>
            </a:r>
            <a:r>
              <a:rPr lang="en-US" sz="2400" dirty="0"/>
              <a:t>, constructed by remaining </a:t>
            </a:r>
            <a:r>
              <a:rPr lang="en-US" sz="2400" i="1" dirty="0"/>
              <a:t>(n-k) </a:t>
            </a:r>
            <a:r>
              <a:rPr lang="en-US" sz="2400" dirty="0"/>
              <a:t>components.</a:t>
            </a:r>
          </a:p>
          <a:p>
            <a:endParaRPr lang="en-US" sz="2000" dirty="0"/>
          </a:p>
          <a:p>
            <a:r>
              <a:rPr lang="en-US" sz="2000" dirty="0"/>
              <a:t>Project </a:t>
            </a:r>
            <a:r>
              <a:rPr lang="en-US" sz="2000" i="1" dirty="0"/>
              <a:t>y </a:t>
            </a:r>
            <a:r>
              <a:rPr lang="en-US" sz="2000" dirty="0"/>
              <a:t>into anomaly space using </a:t>
            </a:r>
          </a:p>
          <a:p>
            <a:r>
              <a:rPr lang="en-US" sz="2000" dirty="0"/>
              <a:t>where </a:t>
            </a:r>
            <a:r>
              <a:rPr lang="en-US" sz="2000" i="1" dirty="0"/>
              <a:t>P </a:t>
            </a:r>
            <a:r>
              <a:rPr lang="en-US" sz="2000" dirty="0"/>
              <a:t>is the </a:t>
            </a:r>
            <a:r>
              <a:rPr lang="en-US" altLang="zh-CN" sz="2000" dirty="0"/>
              <a:t>vector of </a:t>
            </a:r>
            <a:r>
              <a:rPr lang="en-US" sz="2000" dirty="0"/>
              <a:t>first k principal components.</a:t>
            </a:r>
          </a:p>
          <a:p>
            <a:r>
              <a:rPr lang="en-US" sz="2000" dirty="0"/>
              <a:t>     </a:t>
            </a:r>
          </a:p>
          <a:p>
            <a:endParaRPr lang="en-US" sz="2000" dirty="0"/>
          </a:p>
          <a:p>
            <a:r>
              <a:rPr lang="en-US" sz="2000" dirty="0"/>
              <a:t>An event count vector is regarded as </a:t>
            </a:r>
            <a:r>
              <a:rPr lang="en-US" sz="2000" dirty="0">
                <a:solidFill>
                  <a:srgbClr val="FF0000"/>
                </a:solidFill>
              </a:rPr>
              <a:t>anomaly</a:t>
            </a:r>
            <a:r>
              <a:rPr lang="en-US" sz="2000" dirty="0"/>
              <a:t> if </a:t>
            </a:r>
          </a:p>
          <a:p>
            <a:r>
              <a:rPr lang="en-US" sz="2000" dirty="0"/>
              <a:t>  </a:t>
            </a:r>
          </a:p>
          <a:p>
            <a:endParaRPr lang="en-US" sz="2000" dirty="0"/>
          </a:p>
          <a:p>
            <a:r>
              <a:rPr lang="en-US" sz="2000" i="1" dirty="0"/>
              <a:t>Q</a:t>
            </a:r>
            <a:r>
              <a:rPr lang="en-US" sz="2000" dirty="0"/>
              <a:t> is the threshold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775" y="4306179"/>
            <a:ext cx="2192567" cy="404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522" y="5776686"/>
            <a:ext cx="2225025" cy="418687"/>
          </a:xfrm>
          <a:prstGeom prst="rect">
            <a:avLst/>
          </a:prstGeom>
        </p:spPr>
      </p:pic>
      <p:sp>
        <p:nvSpPr>
          <p:cNvPr id="35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39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0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1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2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3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4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951433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37" y="2838449"/>
            <a:ext cx="5159013" cy="2200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6" y="1925692"/>
            <a:ext cx="2607127" cy="4532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3938" y="1261076"/>
            <a:ext cx="388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 Execution Flow:</a:t>
            </a:r>
          </a:p>
        </p:txBody>
      </p:sp>
      <p:sp>
        <p:nvSpPr>
          <p:cNvPr id="26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Invariants Mining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46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7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8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9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965950" y="645794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576861" y="1260769"/>
            <a:ext cx="388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Code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4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7" y="1560702"/>
            <a:ext cx="4499653" cy="1919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06" y="4567883"/>
            <a:ext cx="3052390" cy="10773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31911" y="1340753"/>
            <a:ext cx="451208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process: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2400" dirty="0"/>
              <a:t>Build event count matrix</a:t>
            </a:r>
          </a:p>
          <a:p>
            <a:pPr marL="257168" indent="-257168">
              <a:buFont typeface="+mj-lt"/>
              <a:buAutoNum type="arabicPeriod"/>
            </a:pPr>
            <a:endParaRPr lang="en-US" sz="2400" dirty="0"/>
          </a:p>
          <a:p>
            <a:pPr marL="257168" indent="-257168">
              <a:buFont typeface="+mj-lt"/>
              <a:buAutoNum type="arabicPeriod"/>
            </a:pPr>
            <a:r>
              <a:rPr lang="en-US" sz="2400" dirty="0"/>
              <a:t>Estimate the invariant space (r invariants) </a:t>
            </a:r>
            <a:r>
              <a:rPr lang="en-US" altLang="zh-CN" sz="2400" dirty="0"/>
              <a:t>using SVD</a:t>
            </a:r>
          </a:p>
          <a:p>
            <a:pPr marL="257168" indent="-257168">
              <a:buFont typeface="+mj-lt"/>
              <a:buAutoNum type="arabicPeriod"/>
            </a:pPr>
            <a:endParaRPr lang="en-US" sz="2400" dirty="0"/>
          </a:p>
          <a:p>
            <a:pPr marL="257168" indent="-257168">
              <a:buFont typeface="+mj-lt"/>
              <a:buAutoNum type="arabicPeriod"/>
            </a:pPr>
            <a:r>
              <a:rPr lang="en-US" sz="2400" dirty="0"/>
              <a:t>Search invariants with a brute force algorithm</a:t>
            </a:r>
          </a:p>
          <a:p>
            <a:pPr marL="257168" indent="-257168">
              <a:buFont typeface="+mj-lt"/>
              <a:buAutoNum type="arabicPeriod"/>
            </a:pPr>
            <a:endParaRPr lang="en-US" sz="2400" dirty="0"/>
          </a:p>
          <a:p>
            <a:pPr marL="257168" indent="-257168">
              <a:buFont typeface="+mj-lt"/>
              <a:buAutoNum type="arabicPeriod"/>
            </a:pPr>
            <a:r>
              <a:rPr lang="en-US" sz="2400" dirty="0"/>
              <a:t>Validate the mined invariants until r invariants are obtained</a:t>
            </a:r>
          </a:p>
        </p:txBody>
      </p:sp>
      <p:sp>
        <p:nvSpPr>
          <p:cNvPr id="26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Invariants Mining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Shape 419"/>
          <p:cNvGrpSpPr/>
          <p:nvPr/>
        </p:nvGrpSpPr>
        <p:grpSpPr>
          <a:xfrm>
            <a:off x="249895" y="87635"/>
            <a:ext cx="530393" cy="729627"/>
            <a:chOff x="590250" y="244200"/>
            <a:chExt cx="407975" cy="532175"/>
          </a:xfrm>
        </p:grpSpPr>
        <p:sp>
          <p:nvSpPr>
            <p:cNvPr id="46" name="Shape 4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" name="Shape 4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" name="Shape 4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" name="Shape 4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" name="Shape 4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" name="Shape 4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" name="Shape 4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" name="Shape 4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" name="Shape 42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" name="Shape 42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" name="Shape 43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7" name="Shape 43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8" name="Shape 43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9" name="Shape 43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381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965952" y="645795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50643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</a:t>
            </a:r>
            <a:r>
              <a:rPr lang="en-US" sz="3600" b="1" dirty="0"/>
              <a:t>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Supervised 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 Unsupervised Anomaly Detection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</a:t>
            </a:r>
            <a:r>
              <a:rPr lang="en-US" sz="3600" b="1" dirty="0" smtClean="0"/>
              <a:t> Evaluation</a:t>
            </a:r>
            <a:endParaRPr lang="en-US" sz="3600" b="1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4161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5" y="1971517"/>
            <a:ext cx="5761811" cy="1530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17" y="4432846"/>
            <a:ext cx="4839129" cy="1875045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12" idx="1"/>
          </p:cNvCxnSpPr>
          <p:nvPr/>
        </p:nvCxnSpPr>
        <p:spPr>
          <a:xfrm flipV="1">
            <a:off x="6089776" y="2183666"/>
            <a:ext cx="822772" cy="606346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2548" y="1829723"/>
            <a:ext cx="21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Fixed </a:t>
            </a:r>
            <a:r>
              <a:rPr lang="en-US" altLang="zh-CN" sz="2000" dirty="0"/>
              <a:t>windows &amp; Sliding windows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7937" y="3277955"/>
            <a:ext cx="814611" cy="237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5948" y="3077900"/>
            <a:ext cx="213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Session windows</a:t>
            </a:r>
          </a:p>
        </p:txBody>
      </p:sp>
      <p:grpSp>
        <p:nvGrpSpPr>
          <p:cNvPr id="27" name="Shape 489"/>
          <p:cNvGrpSpPr/>
          <p:nvPr/>
        </p:nvGrpSpPr>
        <p:grpSpPr>
          <a:xfrm>
            <a:off x="168812" y="126718"/>
            <a:ext cx="752881" cy="730532"/>
            <a:chOff x="1923675" y="1633650"/>
            <a:chExt cx="436000" cy="435975"/>
          </a:xfrm>
        </p:grpSpPr>
        <p:sp>
          <p:nvSpPr>
            <p:cNvPr id="28" name="Shape 49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" name="Shape 49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" name="Shape 49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1" name="Shape 49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" name="Shape 49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3" name="Shape 49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Rectangle 1"/>
          <p:cNvSpPr/>
          <p:nvPr/>
        </p:nvSpPr>
        <p:spPr>
          <a:xfrm>
            <a:off x="334661" y="3777786"/>
            <a:ext cx="2671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</a:rPr>
              <a:t>Performance metric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92386" y="1260795"/>
            <a:ext cx="132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</a:rPr>
              <a:t>Data sets</a:t>
            </a:r>
            <a:endParaRPr lang="en-US" sz="2400" dirty="0"/>
          </a:p>
        </p:txBody>
      </p:sp>
      <p:sp>
        <p:nvSpPr>
          <p:cNvPr id="24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5948" y="645794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28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43" y="5659716"/>
            <a:ext cx="222410" cy="1906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5868618"/>
            <a:ext cx="202553" cy="2216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648" y="5860948"/>
            <a:ext cx="219075" cy="238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402" y="6019768"/>
            <a:ext cx="186385" cy="1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365" y="2146694"/>
            <a:ext cx="790466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</a:rPr>
              <a:t>Q1: What is the accuracy of supervised anomaly detection?</a:t>
            </a:r>
          </a:p>
          <a:p>
            <a:endParaRPr lang="en-US" sz="2400" dirty="0">
              <a:solidFill>
                <a:srgbClr val="222222"/>
              </a:solidFill>
            </a:endParaRPr>
          </a:p>
          <a:p>
            <a:r>
              <a:rPr lang="en-US" sz="2400" dirty="0">
                <a:solidFill>
                  <a:srgbClr val="222222"/>
                </a:solidFill>
              </a:rPr>
              <a:t>Q2: What is the accuracy of unsupervised anomaly detection?</a:t>
            </a:r>
          </a:p>
          <a:p>
            <a:endParaRPr lang="en-US" sz="2400" dirty="0">
              <a:solidFill>
                <a:srgbClr val="222222"/>
              </a:solidFill>
            </a:endParaRPr>
          </a:p>
          <a:p>
            <a:r>
              <a:rPr lang="en-US" sz="2400" dirty="0">
                <a:solidFill>
                  <a:srgbClr val="222222"/>
                </a:solidFill>
              </a:rPr>
              <a:t>Q3: What is the efficiency of these anomaly detection?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5949" y="647836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29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" name="Shape 489"/>
          <p:cNvGrpSpPr/>
          <p:nvPr/>
        </p:nvGrpSpPr>
        <p:grpSpPr>
          <a:xfrm>
            <a:off x="168812" y="126718"/>
            <a:ext cx="752881" cy="730532"/>
            <a:chOff x="1923675" y="1633650"/>
            <a:chExt cx="436000" cy="435975"/>
          </a:xfrm>
        </p:grpSpPr>
        <p:sp>
          <p:nvSpPr>
            <p:cNvPr id="17" name="Shape 49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49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49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1" name="Shape 49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4" name="Shape 49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" name="Shape 49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34925" cap="rnd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6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40672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  </a:t>
            </a:r>
            <a:r>
              <a:rPr lang="en-US" sz="3600" b="1" dirty="0" smtClean="0"/>
              <a:t>Background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altLang="zh-CN" sz="3600" b="1" dirty="0" smtClean="0">
                <a:solidFill>
                  <a:schemeClr val="bg2">
                    <a:lumMod val="90000"/>
                  </a:schemeClr>
                </a:solidFill>
              </a:rPr>
              <a:t>Supervised </a:t>
            </a: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 Unsupervised Anomaly Detection</a:t>
            </a:r>
            <a:endParaRPr lang="en-US" sz="36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 Evaluation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sz="3600" b="1" dirty="0" smtClean="0">
                <a:solidFill>
                  <a:schemeClr val="bg2">
                    <a:lumMod val="90000"/>
                  </a:schemeClr>
                </a:solidFill>
              </a:rPr>
              <a:t>Conclusion  </a:t>
            </a: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7868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622" y="1123364"/>
            <a:ext cx="456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Accuracy of Supervised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56" y="2002971"/>
            <a:ext cx="4432183" cy="242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" y="2002971"/>
            <a:ext cx="4417675" cy="23885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09493" y="6540614"/>
            <a:ext cx="2057400" cy="273844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28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" name="矩形 1"/>
          <p:cNvSpPr/>
          <p:nvPr/>
        </p:nvSpPr>
        <p:spPr>
          <a:xfrm>
            <a:off x="7193187" y="1897138"/>
            <a:ext cx="571955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35944" y="1897139"/>
            <a:ext cx="525236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95875" y="1897138"/>
            <a:ext cx="525236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2903" y="1897137"/>
            <a:ext cx="525236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19187" y="1897136"/>
            <a:ext cx="525236" cy="18193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18108" y="1889881"/>
            <a:ext cx="525236" cy="18193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83930" y="1904396"/>
            <a:ext cx="525236" cy="181939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03022" y="1904394"/>
            <a:ext cx="525236" cy="181939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V="1">
            <a:off x="3286580" y="3957215"/>
            <a:ext cx="485320" cy="2718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841121" y="3957215"/>
            <a:ext cx="426579" cy="27188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65532" y="5171424"/>
            <a:ext cx="589280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1: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anomaly detection achieves 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varies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6755264" y="4438958"/>
            <a:ext cx="1447800" cy="686418"/>
          </a:xfrm>
          <a:prstGeom prst="wedgeRectCallout">
            <a:avLst>
              <a:gd name="adj1" fmla="val 40783"/>
              <a:gd name="adj2" fmla="val -83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More sensitive</a:t>
            </a:r>
            <a:endParaRPr lang="zh-CN" altLang="en-US" sz="2400" dirty="0"/>
          </a:p>
        </p:txBody>
      </p:sp>
      <p:sp>
        <p:nvSpPr>
          <p:cNvPr id="30" name="矩形 29"/>
          <p:cNvSpPr/>
          <p:nvPr/>
        </p:nvSpPr>
        <p:spPr>
          <a:xfrm flipV="1">
            <a:off x="70642" y="4197066"/>
            <a:ext cx="1275675" cy="1944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633236" y="4200962"/>
            <a:ext cx="1078927" cy="19475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" grpId="0"/>
      <p:bldP spid="9" grpId="0" animBg="1"/>
      <p:bldP spid="30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06294"/>
            <a:ext cx="4347435" cy="2464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2" y="1868870"/>
            <a:ext cx="4394148" cy="2400104"/>
          </a:xfrm>
          <a:prstGeom prst="rect">
            <a:avLst/>
          </a:prstGeom>
        </p:spPr>
      </p:pic>
      <p:grpSp>
        <p:nvGrpSpPr>
          <p:cNvPr id="15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16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4977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4968" y="1151485"/>
            <a:ext cx="456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Accuracy of Supervised Methods</a:t>
            </a:r>
          </a:p>
        </p:txBody>
      </p:sp>
      <p:sp>
        <p:nvSpPr>
          <p:cNvPr id="29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13138" y="1732035"/>
            <a:ext cx="568818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387336" y="1721501"/>
            <a:ext cx="568818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18237" y="4904419"/>
            <a:ext cx="599059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2: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windows achieve higher accuracy than fixed windows</a:t>
            </a:r>
            <a:endParaRPr lang="zh-CN" altLang="en-US" sz="24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82268" y="4268974"/>
            <a:ext cx="9902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648200" y="4294374"/>
            <a:ext cx="1206500" cy="1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57" y="1765430"/>
            <a:ext cx="5649539" cy="3218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1" y="1761731"/>
            <a:ext cx="6038002" cy="31277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4980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7667" y="1131365"/>
            <a:ext cx="4903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 Accuracy of </a:t>
            </a:r>
            <a:r>
              <a:rPr lang="en-US" altLang="zh-CN" sz="2400" dirty="0"/>
              <a:t>Uns</a:t>
            </a:r>
            <a:r>
              <a:rPr lang="en-US" sz="2400" dirty="0"/>
              <a:t>upervised Methods</a:t>
            </a:r>
          </a:p>
        </p:txBody>
      </p:sp>
      <p:sp>
        <p:nvSpPr>
          <p:cNvPr id="23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27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52949" y="5153055"/>
            <a:ext cx="681355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3: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 are 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good as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 except Invariants Mining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8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48000" y="2087363"/>
            <a:ext cx="305256" cy="18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75083" y="2087364"/>
            <a:ext cx="266517" cy="181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49417" y="2087363"/>
            <a:ext cx="305256" cy="18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741729" y="2087363"/>
            <a:ext cx="305256" cy="18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60300" y="2087363"/>
            <a:ext cx="305256" cy="18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546398" y="2087363"/>
            <a:ext cx="305256" cy="181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8341" y="20873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181441" y="25953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905341" y="23540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327741" y="27477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013541" y="26715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24741" y="2735063"/>
            <a:ext cx="349159" cy="262137"/>
          </a:xfrm>
          <a:prstGeom prst="ellipse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073628" y="4301786"/>
            <a:ext cx="87929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969228" y="4289086"/>
            <a:ext cx="87929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6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8" grpId="0" animBg="1"/>
      <p:bldP spid="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80465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9345" y="1164833"/>
            <a:ext cx="8636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Effects of window setting on supervised &amp; unsupervised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193432"/>
            <a:ext cx="6399841" cy="2111868"/>
          </a:xfrm>
          <a:prstGeom prst="rect">
            <a:avLst/>
          </a:prstGeom>
        </p:spPr>
      </p:pic>
      <p:sp>
        <p:nvSpPr>
          <p:cNvPr id="13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26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4424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1" y="2062598"/>
            <a:ext cx="4295270" cy="24985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36920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7160" y="1136199"/>
            <a:ext cx="8636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Effects of window setting on supervised &amp; unsupervised methods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2058825"/>
            <a:ext cx="4447540" cy="250233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28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59821" y="5092280"/>
            <a:ext cx="722993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4: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window sizes and step sizes affect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differently.</a:t>
            </a:r>
            <a:endParaRPr lang="zh-CN" altLang="en-US" sz="18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1790700" y="4300866"/>
            <a:ext cx="1371600" cy="4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464300" y="4300866"/>
            <a:ext cx="1435100" cy="127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047750" y="3721100"/>
            <a:ext cx="908050" cy="518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632198" y="3769740"/>
            <a:ext cx="755902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311526" y="3721100"/>
            <a:ext cx="727074" cy="37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7838620" y="3769740"/>
            <a:ext cx="76784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8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745" y="1098179"/>
            <a:ext cx="565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4. Efficiency of Anomaly Detection Methods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41" y="1793418"/>
            <a:ext cx="5260807" cy="30309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65948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Shape 624"/>
          <p:cNvGrpSpPr/>
          <p:nvPr/>
        </p:nvGrpSpPr>
        <p:grpSpPr>
          <a:xfrm>
            <a:off x="154745" y="139215"/>
            <a:ext cx="681879" cy="718035"/>
            <a:chOff x="4604551" y="3714776"/>
            <a:chExt cx="552838" cy="386040"/>
          </a:xfrm>
        </p:grpSpPr>
        <p:sp>
          <p:nvSpPr>
            <p:cNvPr id="25" name="Shape 625"/>
            <p:cNvSpPr/>
            <p:nvPr/>
          </p:nvSpPr>
          <p:spPr>
            <a:xfrm>
              <a:off x="4604551" y="3714776"/>
              <a:ext cx="552838" cy="386040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" name="Shape 626"/>
            <p:cNvSpPr/>
            <p:nvPr/>
          </p:nvSpPr>
          <p:spPr>
            <a:xfrm>
              <a:off x="4703769" y="3757094"/>
              <a:ext cx="453620" cy="257564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476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59821" y="5092280"/>
            <a:ext cx="722993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5: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anomaly detection scale linearly with log size except Log Clustering and Invariants Mining.</a:t>
            </a:r>
            <a:endParaRPr lang="zh-CN" altLang="en-US" sz="18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186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85" y="1409643"/>
            <a:ext cx="7886700" cy="50643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Background &amp; Motivation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Framework</a:t>
            </a:r>
            <a:r>
              <a:rPr lang="en-US" sz="3600" b="1" dirty="0"/>
              <a:t>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Supervised Anomaly Detection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altLang="zh-CN" sz="3600" b="1" dirty="0" smtClean="0">
                <a:solidFill>
                  <a:schemeClr val="bg2">
                    <a:lumMod val="90000"/>
                  </a:schemeClr>
                </a:solidFill>
              </a:rPr>
              <a:t>Unsupervised </a:t>
            </a:r>
            <a:r>
              <a:rPr lang="en-US" altLang="zh-CN" sz="3600" b="1" dirty="0">
                <a:solidFill>
                  <a:schemeClr val="bg2">
                    <a:lumMod val="90000"/>
                  </a:schemeClr>
                </a:solidFill>
              </a:rPr>
              <a:t>Anomaly Detection</a:t>
            </a:r>
            <a:endParaRPr lang="en-US" sz="36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2">
                    <a:lumMod val="90000"/>
                  </a:schemeClr>
                </a:solidFill>
              </a:rPr>
              <a:t>  Evaluation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3600" b="1" dirty="0" smtClean="0"/>
              <a:t>  Conclusion  </a:t>
            </a:r>
            <a:endParaRPr lang="en-US" sz="3600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7997" y="6474031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pSp>
        <p:nvGrpSpPr>
          <p:cNvPr id="9" name="Shape 828"/>
          <p:cNvGrpSpPr/>
          <p:nvPr/>
        </p:nvGrpSpPr>
        <p:grpSpPr>
          <a:xfrm>
            <a:off x="140473" y="153394"/>
            <a:ext cx="795206" cy="684805"/>
            <a:chOff x="5233525" y="4954450"/>
            <a:chExt cx="538275" cy="516350"/>
          </a:xfrm>
        </p:grpSpPr>
        <p:sp>
          <p:nvSpPr>
            <p:cNvPr id="10" name="Shape 8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8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8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83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8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8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" name="Shape 8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8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8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" name="Shape 8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" name="Shape 8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9304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97" y="2279157"/>
            <a:ext cx="7886700" cy="3263504"/>
          </a:xfrm>
        </p:spPr>
        <p:txBody>
          <a:bodyPr>
            <a:noAutofit/>
          </a:bodyPr>
          <a:lstStyle/>
          <a:p>
            <a:r>
              <a:rPr lang="en-US" sz="2400" dirty="0" smtClean="0"/>
              <a:t>fill the gap </a:t>
            </a:r>
            <a:r>
              <a:rPr lang="en-US" sz="2400" dirty="0"/>
              <a:t>by providing a </a:t>
            </a:r>
            <a:r>
              <a:rPr lang="en-US" sz="2400" dirty="0" smtClean="0">
                <a:solidFill>
                  <a:srgbClr val="FF0000"/>
                </a:solidFill>
              </a:rPr>
              <a:t>detailed review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evaluation</a:t>
            </a:r>
            <a:r>
              <a:rPr lang="en-US" sz="2400" dirty="0"/>
              <a:t> of </a:t>
            </a:r>
            <a:r>
              <a:rPr lang="en-US" sz="2400" b="1" dirty="0"/>
              <a:t>six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state-of-the-art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anomaly </a:t>
            </a:r>
            <a:r>
              <a:rPr lang="en-US" sz="2400" dirty="0" smtClean="0"/>
              <a:t>detection methods. (</a:t>
            </a:r>
            <a:r>
              <a:rPr lang="en-US" altLang="zh-CN" sz="2400" dirty="0" smtClean="0"/>
              <a:t>over </a:t>
            </a:r>
            <a:r>
              <a:rPr lang="en-US" altLang="zh-CN" sz="2400" dirty="0"/>
              <a:t>4000 lines of Python </a:t>
            </a:r>
            <a:r>
              <a:rPr lang="en-US" altLang="zh-CN" sz="2400" dirty="0" smtClean="0"/>
              <a:t>codes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compare </a:t>
            </a:r>
            <a:r>
              <a:rPr lang="en-US" sz="2400" dirty="0"/>
              <a:t>their </a:t>
            </a:r>
            <a:r>
              <a:rPr lang="en-US" sz="2400" dirty="0">
                <a:solidFill>
                  <a:srgbClr val="FF0000"/>
                </a:solidFill>
              </a:rPr>
              <a:t>accuracy and efficiency</a:t>
            </a:r>
            <a:r>
              <a:rPr lang="en-US" sz="2400" dirty="0"/>
              <a:t> </a:t>
            </a:r>
            <a:r>
              <a:rPr lang="en-US" sz="2400" dirty="0" smtClean="0"/>
              <a:t>on </a:t>
            </a:r>
            <a:r>
              <a:rPr lang="en-US" sz="2400" b="1" dirty="0" smtClean="0"/>
              <a:t>two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representative</a:t>
            </a:r>
            <a:r>
              <a:rPr lang="en-US" sz="2400" dirty="0"/>
              <a:t> production log datasets.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release </a:t>
            </a:r>
            <a:r>
              <a:rPr lang="en-US" sz="2400" dirty="0"/>
              <a:t>an </a:t>
            </a:r>
            <a:r>
              <a:rPr lang="en-US" sz="2400" dirty="0" smtClean="0">
                <a:solidFill>
                  <a:srgbClr val="FF0000"/>
                </a:solidFill>
              </a:rPr>
              <a:t>open-source </a:t>
            </a:r>
            <a:r>
              <a:rPr lang="en-US" sz="2400" dirty="0">
                <a:solidFill>
                  <a:srgbClr val="FF0000"/>
                </a:solidFill>
              </a:rPr>
              <a:t>toolkit </a:t>
            </a:r>
            <a:r>
              <a:rPr lang="en-US" sz="2400" dirty="0"/>
              <a:t>of these anomaly </a:t>
            </a:r>
            <a:r>
              <a:rPr lang="en-US" sz="2400" dirty="0" smtClean="0"/>
              <a:t>detection methods </a:t>
            </a:r>
            <a:r>
              <a:rPr lang="en-US" sz="2400" dirty="0"/>
              <a:t>for easy reuse and further study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0460" y="6457949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37</a:t>
            </a:fld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15" name="Shape 614"/>
          <p:cNvGrpSpPr/>
          <p:nvPr/>
        </p:nvGrpSpPr>
        <p:grpSpPr>
          <a:xfrm>
            <a:off x="178416" y="126718"/>
            <a:ext cx="721916" cy="699933"/>
            <a:chOff x="3292425" y="3664250"/>
            <a:chExt cx="397025" cy="391525"/>
          </a:xfrm>
        </p:grpSpPr>
        <p:sp>
          <p:nvSpPr>
            <p:cNvPr id="16" name="Shape 61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" name="Shape 61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" name="Shape 61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3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3789" y="1357451"/>
            <a:ext cx="2665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In this paper</a:t>
            </a:r>
            <a:r>
              <a:rPr lang="en-US" altLang="zh-CN" sz="2800" dirty="0" smtClean="0"/>
              <a:t>, we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17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56" y="1493221"/>
            <a:ext cx="7821303" cy="4769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2" y="1499653"/>
            <a:ext cx="7479012" cy="48677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80464" y="6472463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38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22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615"/>
          <p:cNvSpPr/>
          <p:nvPr/>
        </p:nvSpPr>
        <p:spPr>
          <a:xfrm>
            <a:off x="178416" y="156081"/>
            <a:ext cx="682049" cy="670570"/>
          </a:xfrm>
          <a:custGeom>
            <a:avLst/>
            <a:gdLst/>
            <a:ahLst/>
            <a:cxnLst/>
            <a:rect l="0" t="0" r="0" b="0"/>
            <a:pathLst>
              <a:path w="15004" h="15004" fill="none" extrusionOk="0">
                <a:moveTo>
                  <a:pt x="7502" y="1"/>
                </a:moveTo>
                <a:lnTo>
                  <a:pt x="7502" y="1"/>
                </a:lnTo>
                <a:lnTo>
                  <a:pt x="7112" y="1"/>
                </a:lnTo>
                <a:lnTo>
                  <a:pt x="6747" y="50"/>
                </a:lnTo>
                <a:lnTo>
                  <a:pt x="6357" y="98"/>
                </a:lnTo>
                <a:lnTo>
                  <a:pt x="5992" y="147"/>
                </a:lnTo>
                <a:lnTo>
                  <a:pt x="5627" y="244"/>
                </a:lnTo>
                <a:lnTo>
                  <a:pt x="5261" y="342"/>
                </a:lnTo>
                <a:lnTo>
                  <a:pt x="4921" y="464"/>
                </a:lnTo>
                <a:lnTo>
                  <a:pt x="4580" y="585"/>
                </a:lnTo>
                <a:lnTo>
                  <a:pt x="4239" y="732"/>
                </a:lnTo>
                <a:lnTo>
                  <a:pt x="3922" y="902"/>
                </a:lnTo>
                <a:lnTo>
                  <a:pt x="3605" y="1097"/>
                </a:lnTo>
                <a:lnTo>
                  <a:pt x="3313" y="1292"/>
                </a:lnTo>
                <a:lnTo>
                  <a:pt x="3021" y="1487"/>
                </a:lnTo>
                <a:lnTo>
                  <a:pt x="2729" y="1706"/>
                </a:lnTo>
                <a:lnTo>
                  <a:pt x="2461" y="1949"/>
                </a:lnTo>
                <a:lnTo>
                  <a:pt x="2193" y="2193"/>
                </a:lnTo>
                <a:lnTo>
                  <a:pt x="1949" y="2461"/>
                </a:lnTo>
                <a:lnTo>
                  <a:pt x="1706" y="2729"/>
                </a:lnTo>
                <a:lnTo>
                  <a:pt x="1486" y="3021"/>
                </a:lnTo>
                <a:lnTo>
                  <a:pt x="1292" y="3313"/>
                </a:lnTo>
                <a:lnTo>
                  <a:pt x="1097" y="3605"/>
                </a:lnTo>
                <a:lnTo>
                  <a:pt x="902" y="3922"/>
                </a:lnTo>
                <a:lnTo>
                  <a:pt x="731" y="4239"/>
                </a:lnTo>
                <a:lnTo>
                  <a:pt x="585" y="4580"/>
                </a:lnTo>
                <a:lnTo>
                  <a:pt x="464" y="4921"/>
                </a:lnTo>
                <a:lnTo>
                  <a:pt x="342" y="5262"/>
                </a:lnTo>
                <a:lnTo>
                  <a:pt x="244" y="5627"/>
                </a:lnTo>
                <a:lnTo>
                  <a:pt x="147" y="5992"/>
                </a:lnTo>
                <a:lnTo>
                  <a:pt x="98" y="6358"/>
                </a:lnTo>
                <a:lnTo>
                  <a:pt x="50" y="6747"/>
                </a:lnTo>
                <a:lnTo>
                  <a:pt x="1" y="7113"/>
                </a:lnTo>
                <a:lnTo>
                  <a:pt x="1" y="7502"/>
                </a:lnTo>
                <a:lnTo>
                  <a:pt x="1" y="7502"/>
                </a:lnTo>
                <a:lnTo>
                  <a:pt x="1" y="7892"/>
                </a:lnTo>
                <a:lnTo>
                  <a:pt x="50" y="8257"/>
                </a:lnTo>
                <a:lnTo>
                  <a:pt x="98" y="8647"/>
                </a:lnTo>
                <a:lnTo>
                  <a:pt x="147" y="9012"/>
                </a:lnTo>
                <a:lnTo>
                  <a:pt x="244" y="9378"/>
                </a:lnTo>
                <a:lnTo>
                  <a:pt x="342" y="9743"/>
                </a:lnTo>
                <a:lnTo>
                  <a:pt x="464" y="10084"/>
                </a:lnTo>
                <a:lnTo>
                  <a:pt x="585" y="10425"/>
                </a:lnTo>
                <a:lnTo>
                  <a:pt x="731" y="10766"/>
                </a:lnTo>
                <a:lnTo>
                  <a:pt x="902" y="11082"/>
                </a:lnTo>
                <a:lnTo>
                  <a:pt x="1097" y="11399"/>
                </a:lnTo>
                <a:lnTo>
                  <a:pt x="1292" y="11691"/>
                </a:lnTo>
                <a:lnTo>
                  <a:pt x="1486" y="11984"/>
                </a:lnTo>
                <a:lnTo>
                  <a:pt x="1706" y="12276"/>
                </a:lnTo>
                <a:lnTo>
                  <a:pt x="1949" y="12544"/>
                </a:lnTo>
                <a:lnTo>
                  <a:pt x="2193" y="12812"/>
                </a:lnTo>
                <a:lnTo>
                  <a:pt x="2461" y="13055"/>
                </a:lnTo>
                <a:lnTo>
                  <a:pt x="2729" y="13299"/>
                </a:lnTo>
                <a:lnTo>
                  <a:pt x="3021" y="13518"/>
                </a:lnTo>
                <a:lnTo>
                  <a:pt x="3313" y="13713"/>
                </a:lnTo>
                <a:lnTo>
                  <a:pt x="3605" y="13908"/>
                </a:lnTo>
                <a:lnTo>
                  <a:pt x="3922" y="14102"/>
                </a:lnTo>
                <a:lnTo>
                  <a:pt x="4239" y="14273"/>
                </a:lnTo>
                <a:lnTo>
                  <a:pt x="4580" y="14419"/>
                </a:lnTo>
                <a:lnTo>
                  <a:pt x="4921" y="14541"/>
                </a:lnTo>
                <a:lnTo>
                  <a:pt x="5261" y="14663"/>
                </a:lnTo>
                <a:lnTo>
                  <a:pt x="5627" y="14760"/>
                </a:lnTo>
                <a:lnTo>
                  <a:pt x="5992" y="14857"/>
                </a:lnTo>
                <a:lnTo>
                  <a:pt x="6357" y="14906"/>
                </a:lnTo>
                <a:lnTo>
                  <a:pt x="6747" y="14955"/>
                </a:lnTo>
                <a:lnTo>
                  <a:pt x="7112" y="15004"/>
                </a:lnTo>
                <a:lnTo>
                  <a:pt x="7502" y="15004"/>
                </a:lnTo>
                <a:lnTo>
                  <a:pt x="7502" y="15004"/>
                </a:lnTo>
                <a:lnTo>
                  <a:pt x="7892" y="15004"/>
                </a:lnTo>
                <a:lnTo>
                  <a:pt x="8257" y="14955"/>
                </a:lnTo>
                <a:lnTo>
                  <a:pt x="8647" y="14906"/>
                </a:lnTo>
                <a:lnTo>
                  <a:pt x="9012" y="14857"/>
                </a:lnTo>
                <a:lnTo>
                  <a:pt x="9377" y="14760"/>
                </a:lnTo>
                <a:lnTo>
                  <a:pt x="9743" y="14663"/>
                </a:lnTo>
                <a:lnTo>
                  <a:pt x="10084" y="14541"/>
                </a:lnTo>
                <a:lnTo>
                  <a:pt x="10425" y="14419"/>
                </a:lnTo>
                <a:lnTo>
                  <a:pt x="10766" y="14273"/>
                </a:lnTo>
                <a:lnTo>
                  <a:pt x="11082" y="14102"/>
                </a:lnTo>
                <a:lnTo>
                  <a:pt x="11399" y="13908"/>
                </a:lnTo>
                <a:lnTo>
                  <a:pt x="11691" y="13713"/>
                </a:lnTo>
                <a:lnTo>
                  <a:pt x="11983" y="13518"/>
                </a:lnTo>
                <a:lnTo>
                  <a:pt x="12276" y="13299"/>
                </a:lnTo>
                <a:lnTo>
                  <a:pt x="12544" y="13055"/>
                </a:lnTo>
                <a:lnTo>
                  <a:pt x="12812" y="12812"/>
                </a:lnTo>
                <a:lnTo>
                  <a:pt x="13055" y="12544"/>
                </a:lnTo>
                <a:lnTo>
                  <a:pt x="13299" y="12276"/>
                </a:lnTo>
                <a:lnTo>
                  <a:pt x="13518" y="11984"/>
                </a:lnTo>
                <a:lnTo>
                  <a:pt x="13713" y="11691"/>
                </a:lnTo>
                <a:lnTo>
                  <a:pt x="13907" y="11399"/>
                </a:lnTo>
                <a:lnTo>
                  <a:pt x="14102" y="11082"/>
                </a:lnTo>
                <a:lnTo>
                  <a:pt x="14273" y="10766"/>
                </a:lnTo>
                <a:lnTo>
                  <a:pt x="14419" y="10425"/>
                </a:lnTo>
                <a:lnTo>
                  <a:pt x="14541" y="10084"/>
                </a:lnTo>
                <a:lnTo>
                  <a:pt x="14662" y="9743"/>
                </a:lnTo>
                <a:lnTo>
                  <a:pt x="14760" y="9378"/>
                </a:lnTo>
                <a:lnTo>
                  <a:pt x="14857" y="9012"/>
                </a:lnTo>
                <a:lnTo>
                  <a:pt x="14906" y="8647"/>
                </a:lnTo>
                <a:lnTo>
                  <a:pt x="14955" y="8257"/>
                </a:lnTo>
                <a:lnTo>
                  <a:pt x="15003" y="7892"/>
                </a:lnTo>
                <a:lnTo>
                  <a:pt x="15003" y="7502"/>
                </a:lnTo>
                <a:lnTo>
                  <a:pt x="7502" y="7502"/>
                </a:lnTo>
                <a:lnTo>
                  <a:pt x="7502" y="1"/>
                </a:lnTo>
                <a:close/>
              </a:path>
            </a:pathLst>
          </a:custGeom>
          <a:noFill/>
          <a:ln w="28575" cap="rnd" cmpd="sng">
            <a:solidFill>
              <a:srgbClr val="4156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98" y="1592446"/>
            <a:ext cx="7512036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88" y="3861962"/>
            <a:ext cx="7512036" cy="2400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75488" y="3295196"/>
            <a:ext cx="4770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7"/>
              </a:rPr>
              <a:t>https://github.com/cuhk-cse/loglizer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501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Thanks</a:t>
            </a:r>
            <a:r>
              <a:rPr lang="en-US" sz="4000" b="1" dirty="0" smtClean="0"/>
              <a:t>!</a:t>
            </a:r>
            <a:br>
              <a:rPr lang="en-US" sz="4000" b="1" dirty="0" smtClean="0"/>
            </a:br>
            <a:r>
              <a:rPr lang="en-US" sz="4000" b="1" dirty="0" smtClean="0"/>
              <a:t> Q &amp; A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5AFA-303F-4307-9D8E-C338DD17F4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9426" y="1297967"/>
            <a:ext cx="9085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 smtClean="0"/>
              <a:t>Operating systems, software frameworks, distributed systems, etc.</a:t>
            </a:r>
            <a:endParaRPr lang="en-US" sz="2800" dirty="0"/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18670" y="73631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b="1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79059" y="6474335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33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4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2" y="2682962"/>
            <a:ext cx="3486810" cy="2274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97" y="1952508"/>
            <a:ext cx="4361247" cy="41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2193527" y="4021069"/>
            <a:ext cx="4177145" cy="1346911"/>
          </a:xfrm>
          <a:prstGeom prst="cloud">
            <a:avLst/>
          </a:prstGeom>
          <a:noFill/>
          <a:ln w="28575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69" y="4278715"/>
            <a:ext cx="1977329" cy="706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426" y="1297967"/>
            <a:ext cx="8030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altLang="zh-CN" sz="2800" dirty="0" smtClean="0"/>
              <a:t>Especially, </a:t>
            </a:r>
            <a:r>
              <a:rPr lang="en-US" altLang="zh-CN" sz="2800" dirty="0"/>
              <a:t>m</a:t>
            </a:r>
            <a:r>
              <a:rPr lang="en-US" sz="2800" dirty="0" smtClean="0"/>
              <a:t>any </a:t>
            </a:r>
            <a:r>
              <a:rPr lang="en-US" sz="2800" u="sng" dirty="0"/>
              <a:t>online services </a:t>
            </a:r>
            <a:r>
              <a:rPr lang="en-US" altLang="zh-CN" sz="2800" dirty="0"/>
              <a:t>and </a:t>
            </a:r>
            <a:r>
              <a:rPr lang="en-US" altLang="zh-CN" sz="2800" u="sng" dirty="0"/>
              <a:t>applications</a:t>
            </a:r>
            <a:r>
              <a:rPr lang="en-US" sz="2800" dirty="0"/>
              <a:t> are deployed on distributed systems.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18670" y="73631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4" y="3003582"/>
            <a:ext cx="1766464" cy="5971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0" y="2998342"/>
            <a:ext cx="660434" cy="6604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93" y="2945949"/>
            <a:ext cx="712379" cy="712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00" y="2969688"/>
            <a:ext cx="712379" cy="71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97" y="4196810"/>
            <a:ext cx="1250476" cy="6651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21824" y="4691404"/>
            <a:ext cx="97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979059" y="6474335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33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4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5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6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4678" y="717268"/>
            <a:ext cx="8316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/>
              <a:t>System breakdown causes significant </a:t>
            </a:r>
            <a:r>
              <a:rPr lang="en-US" sz="2800" u="sng" dirty="0"/>
              <a:t>revenue loss</a:t>
            </a:r>
            <a:r>
              <a:rPr lang="en-US" sz="2800" dirty="0"/>
              <a:t>.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grpSp>
        <p:nvGrpSpPr>
          <p:cNvPr id="11" name="Group 6"/>
          <p:cNvGrpSpPr/>
          <p:nvPr/>
        </p:nvGrpSpPr>
        <p:grpSpPr>
          <a:xfrm>
            <a:off x="514013" y="2170609"/>
            <a:ext cx="3397718" cy="1871677"/>
            <a:chOff x="457200" y="4191000"/>
            <a:chExt cx="3505200" cy="191274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191000"/>
              <a:ext cx="3345850" cy="1912740"/>
            </a:xfrm>
            <a:prstGeom prst="rect">
              <a:avLst/>
            </a:prstGeom>
          </p:spPr>
        </p:pic>
        <p:sp>
          <p:nvSpPr>
            <p:cNvPr id="13" name="Rectangle 4"/>
            <p:cNvSpPr/>
            <p:nvPr/>
          </p:nvSpPr>
          <p:spPr>
            <a:xfrm>
              <a:off x="2362200" y="5410200"/>
              <a:ext cx="1600200" cy="567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latin typeface="Calibri" panose="020F0502020204030204" pitchFamily="34" charset="0"/>
                </a:rPr>
                <a:t>Failures</a:t>
              </a:r>
            </a:p>
          </p:txBody>
        </p:sp>
        <p:sp>
          <p:nvSpPr>
            <p:cNvPr id="14" name="Rectangle 5"/>
            <p:cNvSpPr/>
            <p:nvPr/>
          </p:nvSpPr>
          <p:spPr>
            <a:xfrm>
              <a:off x="457200" y="5410200"/>
              <a:ext cx="1600200" cy="567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latin typeface="Calibri" panose="020F0502020204030204" pitchFamily="34" charset="0"/>
                </a:rPr>
                <a:t>System</a:t>
              </a:r>
            </a:p>
          </p:txBody>
        </p:sp>
      </p:grpSp>
      <p:sp>
        <p:nvSpPr>
          <p:cNvPr id="15" name="Right Arrow 7"/>
          <p:cNvSpPr/>
          <p:nvPr/>
        </p:nvSpPr>
        <p:spPr>
          <a:xfrm>
            <a:off x="4126584" y="2819530"/>
            <a:ext cx="883099" cy="56974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67" y="2083043"/>
            <a:ext cx="1374655" cy="1921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138" y="1835682"/>
            <a:ext cx="3471800" cy="2963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79" y="1985928"/>
            <a:ext cx="4576491" cy="2346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388" y="5300060"/>
            <a:ext cx="8036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/>
              <a:t>Anomaly detection could </a:t>
            </a:r>
            <a:r>
              <a:rPr lang="en-US" sz="2800" u="sng" dirty="0"/>
              <a:t>pinpoint</a:t>
            </a:r>
            <a:r>
              <a:rPr lang="en-US" sz="2800" dirty="0"/>
              <a:t> issues promptly and </a:t>
            </a:r>
            <a:r>
              <a:rPr lang="en-US" sz="2800" dirty="0" smtClean="0"/>
              <a:t>help </a:t>
            </a:r>
            <a:r>
              <a:rPr lang="en-US" sz="2800" u="sng" dirty="0" smtClean="0"/>
              <a:t>resolve</a:t>
            </a:r>
            <a:r>
              <a:rPr lang="en-US" sz="2800" dirty="0" smtClean="0"/>
              <a:t> </a:t>
            </a:r>
            <a:r>
              <a:rPr lang="en-US" sz="2800" dirty="0"/>
              <a:t>them immediately.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79060" y="6474337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29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1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2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69164" y="1424677"/>
            <a:ext cx="7886700" cy="4138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523876" y="1631607"/>
            <a:ext cx="8423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Logs are the </a:t>
            </a:r>
            <a:r>
              <a:rPr lang="en-US" sz="2800" b="1" u="sng" dirty="0"/>
              <a:t>main data source </a:t>
            </a:r>
            <a:r>
              <a:rPr lang="en-US" sz="2800" dirty="0"/>
              <a:t>for system anomaly detection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Logs are </a:t>
            </a:r>
            <a:r>
              <a:rPr lang="en-US" sz="2800" b="1" u="sng" dirty="0"/>
              <a:t>routinely</a:t>
            </a:r>
            <a:r>
              <a:rPr lang="en-US" sz="2800" dirty="0"/>
              <a:t> generated by systems (e.g</a:t>
            </a:r>
            <a:r>
              <a:rPr lang="en-US" sz="2800" dirty="0" smtClean="0"/>
              <a:t>., </a:t>
            </a:r>
            <a:r>
              <a:rPr lang="en-US" sz="2800" dirty="0"/>
              <a:t>24 x 7 basis</a:t>
            </a:r>
            <a:r>
              <a:rPr lang="en-US" sz="2800" dirty="0" smtClean="0"/>
              <a:t>).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Logs record detailed </a:t>
            </a:r>
            <a:r>
              <a:rPr lang="en-US" sz="2800" b="1" u="sng" dirty="0"/>
              <a:t>runtime information</a:t>
            </a:r>
            <a:r>
              <a:rPr lang="en-US" sz="2800" dirty="0"/>
              <a:t>, </a:t>
            </a:r>
            <a:r>
              <a:rPr lang="en-US" sz="2800" dirty="0" smtClean="0"/>
              <a:t>e.g., timestamp</a:t>
            </a:r>
            <a:r>
              <a:rPr lang="en-US" sz="2800" dirty="0"/>
              <a:t>, state, IP address.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14308" indent="-214308">
              <a:buFont typeface="Wingdings" panose="05000000000000000000" pitchFamily="2" charset="2"/>
              <a:buChar char="Ø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6739" y="1116031"/>
            <a:ext cx="7886700" cy="4138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Logs :</a:t>
            </a:r>
            <a:endParaRPr lang="en-US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13" y="4481592"/>
            <a:ext cx="8105701" cy="18927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80463" y="6476097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25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34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69164" y="1424677"/>
            <a:ext cx="7886700" cy="4138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4894" y="1221713"/>
            <a:ext cx="8177022" cy="4138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Manual </a:t>
            </a:r>
            <a:r>
              <a:rPr lang="en-US" sz="3200" dirty="0"/>
              <a:t>inspection of </a:t>
            </a:r>
            <a:r>
              <a:rPr lang="en-US" sz="3200" dirty="0" smtClean="0"/>
              <a:t>logs becomes </a:t>
            </a:r>
            <a:r>
              <a:rPr lang="en-US" sz="3200" b="1" dirty="0" smtClean="0">
                <a:solidFill>
                  <a:srgbClr val="FF0000"/>
                </a:solidFill>
              </a:rPr>
              <a:t>impossible</a:t>
            </a:r>
            <a:r>
              <a:rPr lang="en-US" sz="3200" dirty="0" smtClean="0">
                <a:solidFill>
                  <a:srgbClr val="FF0000"/>
                </a:solidFill>
              </a:rPr>
              <a:t>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69581" y="6476097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946" y="3574397"/>
            <a:ext cx="734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214308" indent="-214308">
              <a:buFont typeface="Wingdings" panose="05000000000000000000" pitchFamily="2" charset="2"/>
              <a:buChar char="Ø"/>
            </a:pPr>
            <a:endParaRPr lang="en-US" sz="1500" dirty="0"/>
          </a:p>
          <a:p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94" y="1978088"/>
            <a:ext cx="7146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/>
              <a:t>Systems are often implemented by </a:t>
            </a:r>
            <a:r>
              <a:rPr lang="en-US" sz="2800" u="sng" dirty="0"/>
              <a:t>hundreds of developers</a:t>
            </a:r>
            <a:r>
              <a:rPr lang="en-US" sz="2800" dirty="0" smtClean="0"/>
              <a:t>.</a:t>
            </a:r>
            <a:endParaRPr lang="en-US" sz="28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/>
              <a:t>Logs are generated </a:t>
            </a:r>
            <a:r>
              <a:rPr lang="en-US" sz="2800" u="sng" dirty="0"/>
              <a:t>at a high rate</a:t>
            </a:r>
            <a:r>
              <a:rPr lang="en-US" sz="2800" dirty="0"/>
              <a:t> &amp; </a:t>
            </a:r>
            <a:r>
              <a:rPr lang="en-US" sz="2800" u="sng" dirty="0" smtClean="0"/>
              <a:t>Noisy </a:t>
            </a:r>
            <a:r>
              <a:rPr lang="en-US" sz="2800" u="sng" dirty="0"/>
              <a:t>data </a:t>
            </a:r>
            <a:r>
              <a:rPr lang="en-US" sz="2800" dirty="0"/>
              <a:t>are hard to distinguish</a:t>
            </a:r>
            <a:r>
              <a:rPr lang="en-US" sz="2800" dirty="0" smtClean="0"/>
              <a:t>.</a:t>
            </a:r>
            <a:endParaRPr lang="en-US" sz="28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800" dirty="0"/>
              <a:t>Systems generate </a:t>
            </a:r>
            <a:r>
              <a:rPr lang="en-US" sz="2800" u="sng" dirty="0"/>
              <a:t>duplicated logs </a:t>
            </a:r>
            <a:r>
              <a:rPr lang="en-US" sz="2800" dirty="0"/>
              <a:t>due to </a:t>
            </a:r>
            <a:r>
              <a:rPr lang="en-US" sz="2800" dirty="0" smtClean="0"/>
              <a:t>fault </a:t>
            </a:r>
            <a:r>
              <a:rPr lang="en-US" sz="2800" dirty="0"/>
              <a:t>tolerant </a:t>
            </a:r>
            <a:r>
              <a:rPr lang="en-US" sz="2800" dirty="0" smtClean="0"/>
              <a:t>mechanism.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4893" y="5028542"/>
            <a:ext cx="803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Many</a:t>
            </a:r>
            <a:r>
              <a:rPr lang="en-US" sz="3200" dirty="0">
                <a:solidFill>
                  <a:srgbClr val="FF0000"/>
                </a:solidFill>
              </a:rPr>
              <a:t> automated</a:t>
            </a:r>
            <a:r>
              <a:rPr lang="en-US" sz="3200" dirty="0"/>
              <a:t> log-based anomaly detection methods are </a:t>
            </a:r>
            <a:r>
              <a:rPr lang="en-US" sz="3200" u="sng" dirty="0"/>
              <a:t>proposed</a:t>
            </a:r>
            <a:r>
              <a:rPr lang="en-US" sz="3200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1591" y="2856424"/>
            <a:ext cx="1308292" cy="2122889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097486" y="1753352"/>
            <a:ext cx="1929495" cy="953115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Check logs manually? Oh,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!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4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25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6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7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1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69164" y="1424677"/>
            <a:ext cx="7886700" cy="4138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458716" y="1924978"/>
            <a:ext cx="8529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000" dirty="0"/>
              <a:t>Failure diagnosis using decision trees [</a:t>
            </a:r>
            <a:r>
              <a:rPr lang="en-US" sz="2000" b="1" dirty="0"/>
              <a:t>ICAC’04</a:t>
            </a:r>
            <a:r>
              <a:rPr lang="en-US" sz="2000" dirty="0"/>
              <a:t>]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000" dirty="0"/>
              <a:t>Failure prediction in IBM bluegene/l event logs [</a:t>
            </a:r>
            <a:r>
              <a:rPr lang="en-US" sz="2000" b="1" dirty="0"/>
              <a:t>ICDM’07</a:t>
            </a:r>
            <a:r>
              <a:rPr lang="en-US" sz="2000" dirty="0"/>
              <a:t>]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000" dirty="0"/>
              <a:t>Detecting largescale system problems by mining console logs [</a:t>
            </a:r>
            <a:r>
              <a:rPr lang="en-US" sz="2000" b="1" dirty="0"/>
              <a:t>SOSP’09</a:t>
            </a:r>
            <a:r>
              <a:rPr lang="en-US" sz="2000" dirty="0"/>
              <a:t>] 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000" dirty="0"/>
              <a:t>Mining invariants from console logs for system problem detection. [</a:t>
            </a:r>
            <a:r>
              <a:rPr lang="en-US" sz="2000" i="1" dirty="0"/>
              <a:t>USENIX</a:t>
            </a:r>
            <a:r>
              <a:rPr lang="en-US" sz="2000" dirty="0"/>
              <a:t> </a:t>
            </a:r>
            <a:r>
              <a:rPr lang="en-US" sz="2000" b="1" dirty="0"/>
              <a:t>ATC’10</a:t>
            </a:r>
            <a:r>
              <a:rPr lang="en-US" sz="2000" dirty="0"/>
              <a:t>]</a:t>
            </a:r>
          </a:p>
          <a:p>
            <a:pPr marL="257168" indent="-257168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57168" indent="-257168">
              <a:buFont typeface="Wingdings" panose="05000000000000000000" pitchFamily="2" charset="2"/>
              <a:buChar char="§"/>
            </a:pPr>
            <a:r>
              <a:rPr lang="en-US" sz="2000" dirty="0"/>
              <a:t>Log Clustering based Problem Identification for Online Service Systems [</a:t>
            </a:r>
            <a:r>
              <a:rPr lang="en-US" sz="2000" b="1" dirty="0"/>
              <a:t>ICSE’16</a:t>
            </a:r>
            <a:r>
              <a:rPr lang="en-US" sz="2000" dirty="0"/>
              <a:t>] </a:t>
            </a:r>
          </a:p>
          <a:p>
            <a:r>
              <a:rPr lang="en-US" sz="3200" b="1" dirty="0"/>
              <a:t>…</a:t>
            </a:r>
          </a:p>
          <a:p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8716" y="1151601"/>
            <a:ext cx="695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Log-based anomaly detection methods:</a:t>
            </a:r>
            <a:endParaRPr lang="en-US" sz="2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6958694" y="6476097"/>
            <a:ext cx="2057400" cy="365125"/>
          </a:xfrm>
        </p:spPr>
        <p:txBody>
          <a:bodyPr vert="horz" lIns="91440" tIns="45720" rIns="91440" bIns="45720" rtlCol="0" anchor="ctr"/>
          <a:lstStyle/>
          <a:p>
            <a:fld id="{F0825AFA-303F-4307-9D8E-C338DD17F49B}" type="slidenum">
              <a:rPr lang="en-US" sz="1800">
                <a:solidFill>
                  <a:schemeClr val="tx1"/>
                </a:solidFill>
              </a:rPr>
              <a:pPr/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47750" y="1"/>
            <a:ext cx="8096250" cy="958964"/>
          </a:xfrm>
          <a:prstGeom prst="rect">
            <a:avLst/>
          </a:prstGeom>
          <a:solidFill>
            <a:srgbClr val="0CA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"/>
            <a:ext cx="1047750" cy="958964"/>
          </a:xfrm>
          <a:prstGeom prst="rect">
            <a:avLst/>
          </a:prstGeom>
          <a:solidFill>
            <a:srgbClr val="E76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6" name="Shape 462"/>
          <p:cNvGrpSpPr/>
          <p:nvPr/>
        </p:nvGrpSpPr>
        <p:grpSpPr>
          <a:xfrm>
            <a:off x="199427" y="220354"/>
            <a:ext cx="629247" cy="496914"/>
            <a:chOff x="1934025" y="1001650"/>
            <a:chExt cx="415300" cy="355600"/>
          </a:xfrm>
        </p:grpSpPr>
        <p:sp>
          <p:nvSpPr>
            <p:cNvPr id="27" name="Shape 46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8" name="Shape 4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9" name="Shape 46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0" name="Shape 46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5400" cap="rnd" cmpd="sng">
              <a:solidFill>
                <a:srgbClr val="4156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1159821" y="126718"/>
            <a:ext cx="7507423" cy="730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33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sz="18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</TotalTime>
  <Words>1012</Words>
  <Application>Microsoft Office PowerPoint</Application>
  <PresentationFormat>On-screen Show (4:3)</PresentationFormat>
  <Paragraphs>299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微软雅黑</vt:lpstr>
      <vt:lpstr>等线</vt:lpstr>
      <vt:lpstr>Arial</vt:lpstr>
      <vt:lpstr>Calibri</vt:lpstr>
      <vt:lpstr>Calibri Light</vt:lpstr>
      <vt:lpstr>Times New Roman</vt:lpstr>
      <vt:lpstr>Wingdings</vt:lpstr>
      <vt:lpstr>Office Theme</vt:lpstr>
      <vt:lpstr>Experience Report: System Log Analysis for Anomaly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Q &amp; A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Report:  System Log Analysis for Anomaly Detection</dc:title>
  <dc:creator>HE, Shilin</dc:creator>
  <cp:lastModifiedBy>HE, Shilin</cp:lastModifiedBy>
  <cp:revision>601</cp:revision>
  <dcterms:created xsi:type="dcterms:W3CDTF">2016-08-14T08:36:20Z</dcterms:created>
  <dcterms:modified xsi:type="dcterms:W3CDTF">2017-05-01T07:41:46Z</dcterms:modified>
</cp:coreProperties>
</file>